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9" r:id="rId3"/>
    <p:sldId id="299" r:id="rId4"/>
    <p:sldId id="258" r:id="rId5"/>
    <p:sldId id="261" r:id="rId6"/>
    <p:sldId id="263" r:id="rId7"/>
    <p:sldId id="264" r:id="rId8"/>
    <p:sldId id="266" r:id="rId9"/>
    <p:sldId id="278" r:id="rId10"/>
    <p:sldId id="279" r:id="rId11"/>
    <p:sldId id="280" r:id="rId12"/>
    <p:sldId id="281" r:id="rId13"/>
    <p:sldId id="284" r:id="rId14"/>
    <p:sldId id="282" r:id="rId15"/>
    <p:sldId id="285" r:id="rId16"/>
    <p:sldId id="265" r:id="rId17"/>
    <p:sldId id="267" r:id="rId18"/>
    <p:sldId id="286" r:id="rId19"/>
    <p:sldId id="268" r:id="rId20"/>
    <p:sldId id="287" r:id="rId21"/>
    <p:sldId id="269" r:id="rId22"/>
    <p:sldId id="288" r:id="rId23"/>
    <p:sldId id="289" r:id="rId24"/>
    <p:sldId id="290" r:id="rId25"/>
    <p:sldId id="270" r:id="rId26"/>
    <p:sldId id="291" r:id="rId27"/>
    <p:sldId id="292" r:id="rId28"/>
    <p:sldId id="271" r:id="rId29"/>
    <p:sldId id="293" r:id="rId30"/>
    <p:sldId id="294" r:id="rId31"/>
    <p:sldId id="295" r:id="rId32"/>
    <p:sldId id="272" r:id="rId33"/>
    <p:sldId id="296" r:id="rId34"/>
    <p:sldId id="297" r:id="rId35"/>
    <p:sldId id="273" r:id="rId36"/>
    <p:sldId id="298" r:id="rId37"/>
  </p:sldIdLst>
  <p:sldSz cx="9144000" cy="5143500" type="screen16x9"/>
  <p:notesSz cx="6858000" cy="9144000"/>
  <p:embeddedFontLst>
    <p:embeddedFont>
      <p:font typeface="Montserrat" panose="00000500000000000000"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Sohail Tanveer" initials="MST" lastIdx="2" clrIdx="0">
    <p:extLst>
      <p:ext uri="{19B8F6BF-5375-455C-9EA6-DF929625EA0E}">
        <p15:presenceInfo xmlns:p15="http://schemas.microsoft.com/office/powerpoint/2012/main" userId="35fcf209299272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ohail Tanveer" userId="35fcf20929927222" providerId="LiveId" clId="{01F2F5F3-30F8-4E43-84C4-8D654B7326F9}"/>
    <pc:docChg chg="undo custSel addSld delSld modSld sldOrd">
      <pc:chgData name="Md Sohail Tanveer" userId="35fcf20929927222" providerId="LiveId" clId="{01F2F5F3-30F8-4E43-84C4-8D654B7326F9}" dt="2022-12-21T15:19:08.980" v="12730" actId="2710"/>
      <pc:docMkLst>
        <pc:docMk/>
      </pc:docMkLst>
      <pc:sldChg chg="modSp mod">
        <pc:chgData name="Md Sohail Tanveer" userId="35fcf20929927222" providerId="LiveId" clId="{01F2F5F3-30F8-4E43-84C4-8D654B7326F9}" dt="2022-12-21T14:49:31.813" v="12568" actId="20577"/>
        <pc:sldMkLst>
          <pc:docMk/>
          <pc:sldMk cId="0" sldId="256"/>
        </pc:sldMkLst>
        <pc:spChg chg="mod">
          <ac:chgData name="Md Sohail Tanveer" userId="35fcf20929927222" providerId="LiveId" clId="{01F2F5F3-30F8-4E43-84C4-8D654B7326F9}" dt="2022-12-21T14:49:31.813" v="12568" actId="20577"/>
          <ac:spMkLst>
            <pc:docMk/>
            <pc:sldMk cId="0" sldId="256"/>
            <ac:spMk id="55" creationId="{00000000-0000-0000-0000-000000000000}"/>
          </ac:spMkLst>
        </pc:spChg>
      </pc:sldChg>
      <pc:sldChg chg="modSp mod">
        <pc:chgData name="Md Sohail Tanveer" userId="35fcf20929927222" providerId="LiveId" clId="{01F2F5F3-30F8-4E43-84C4-8D654B7326F9}" dt="2022-12-21T15:12:03.315" v="12608" actId="113"/>
        <pc:sldMkLst>
          <pc:docMk/>
          <pc:sldMk cId="3555785484" sldId="258"/>
        </pc:sldMkLst>
        <pc:spChg chg="mod">
          <ac:chgData name="Md Sohail Tanveer" userId="35fcf20929927222" providerId="LiveId" clId="{01F2F5F3-30F8-4E43-84C4-8D654B7326F9}" dt="2022-12-21T15:12:03.315" v="12608" actId="113"/>
          <ac:spMkLst>
            <pc:docMk/>
            <pc:sldMk cId="3555785484" sldId="258"/>
            <ac:spMk id="2" creationId="{F5C79875-917D-D095-BBD8-7E95CD3F813E}"/>
          </ac:spMkLst>
        </pc:spChg>
        <pc:spChg chg="mod">
          <ac:chgData name="Md Sohail Tanveer" userId="35fcf20929927222" providerId="LiveId" clId="{01F2F5F3-30F8-4E43-84C4-8D654B7326F9}" dt="2022-12-20T05:02:05.698" v="2811" actId="12"/>
          <ac:spMkLst>
            <pc:docMk/>
            <pc:sldMk cId="3555785484" sldId="258"/>
            <ac:spMk id="5" creationId="{2ACD7056-DAD3-EB4D-CAA2-2ADC63E56D44}"/>
          </ac:spMkLst>
        </pc:spChg>
      </pc:sldChg>
      <pc:sldChg chg="modSp mod">
        <pc:chgData name="Md Sohail Tanveer" userId="35fcf20929927222" providerId="LiveId" clId="{01F2F5F3-30F8-4E43-84C4-8D654B7326F9}" dt="2022-12-21T15:15:14.730" v="12662" actId="20577"/>
        <pc:sldMkLst>
          <pc:docMk/>
          <pc:sldMk cId="1359014654" sldId="259"/>
        </pc:sldMkLst>
        <pc:spChg chg="mod">
          <ac:chgData name="Md Sohail Tanveer" userId="35fcf20929927222" providerId="LiveId" clId="{01F2F5F3-30F8-4E43-84C4-8D654B7326F9}" dt="2022-12-21T15:11:58.090" v="12607" actId="113"/>
          <ac:spMkLst>
            <pc:docMk/>
            <pc:sldMk cId="1359014654" sldId="259"/>
            <ac:spMk id="2" creationId="{BAF134A5-3048-3FB2-FCA1-8D0567BA84BD}"/>
          </ac:spMkLst>
        </pc:spChg>
        <pc:spChg chg="mod">
          <ac:chgData name="Md Sohail Tanveer" userId="35fcf20929927222" providerId="LiveId" clId="{01F2F5F3-30F8-4E43-84C4-8D654B7326F9}" dt="2022-12-21T15:15:14.730" v="12662" actId="20577"/>
          <ac:spMkLst>
            <pc:docMk/>
            <pc:sldMk cId="1359014654" sldId="259"/>
            <ac:spMk id="3" creationId="{0AB6F553-DF99-29A6-626D-E0C4E1DADA8C}"/>
          </ac:spMkLst>
        </pc:spChg>
      </pc:sldChg>
      <pc:sldChg chg="delSp modSp del mod">
        <pc:chgData name="Md Sohail Tanveer" userId="35fcf20929927222" providerId="LiveId" clId="{01F2F5F3-30F8-4E43-84C4-8D654B7326F9}" dt="2022-12-20T05:04:35.854" v="2826" actId="47"/>
        <pc:sldMkLst>
          <pc:docMk/>
          <pc:sldMk cId="1951176297" sldId="260"/>
        </pc:sldMkLst>
        <pc:spChg chg="del">
          <ac:chgData name="Md Sohail Tanveer" userId="35fcf20929927222" providerId="LiveId" clId="{01F2F5F3-30F8-4E43-84C4-8D654B7326F9}" dt="2022-11-30T12:06:50.702" v="2770" actId="478"/>
          <ac:spMkLst>
            <pc:docMk/>
            <pc:sldMk cId="1951176297" sldId="260"/>
            <ac:spMk id="2" creationId="{7A510CF5-1754-4A0B-DD8B-32CBAC2521F4}"/>
          </ac:spMkLst>
        </pc:spChg>
        <pc:spChg chg="mod">
          <ac:chgData name="Md Sohail Tanveer" userId="35fcf20929927222" providerId="LiveId" clId="{01F2F5F3-30F8-4E43-84C4-8D654B7326F9}" dt="2022-12-20T05:04:16.591" v="2822" actId="21"/>
          <ac:spMkLst>
            <pc:docMk/>
            <pc:sldMk cId="1951176297" sldId="260"/>
            <ac:spMk id="3" creationId="{2FFC58DA-F41D-6AB5-279C-D8C185471DBB}"/>
          </ac:spMkLst>
        </pc:spChg>
      </pc:sldChg>
      <pc:sldChg chg="addSp delSp modSp new mod addCm delCm">
        <pc:chgData name="Md Sohail Tanveer" userId="35fcf20929927222" providerId="LiveId" clId="{01F2F5F3-30F8-4E43-84C4-8D654B7326F9}" dt="2022-12-21T15:12:08.996" v="12609" actId="113"/>
        <pc:sldMkLst>
          <pc:docMk/>
          <pc:sldMk cId="1564998109" sldId="261"/>
        </pc:sldMkLst>
        <pc:spChg chg="mod">
          <ac:chgData name="Md Sohail Tanveer" userId="35fcf20929927222" providerId="LiveId" clId="{01F2F5F3-30F8-4E43-84C4-8D654B7326F9}" dt="2022-12-21T15:12:08.996" v="12609" actId="113"/>
          <ac:spMkLst>
            <pc:docMk/>
            <pc:sldMk cId="1564998109" sldId="261"/>
            <ac:spMk id="2" creationId="{610D53DC-76A1-7A62-8561-3FC6A151A9BC}"/>
          </ac:spMkLst>
        </pc:spChg>
        <pc:spChg chg="mod">
          <ac:chgData name="Md Sohail Tanveer" userId="35fcf20929927222" providerId="LiveId" clId="{01F2F5F3-30F8-4E43-84C4-8D654B7326F9}" dt="2022-12-20T05:04:29.567" v="2825" actId="14100"/>
          <ac:spMkLst>
            <pc:docMk/>
            <pc:sldMk cId="1564998109" sldId="261"/>
            <ac:spMk id="3" creationId="{A95BCC59-517B-BC8C-53E7-99488A109BD8}"/>
          </ac:spMkLst>
        </pc:spChg>
        <pc:graphicFrameChg chg="add del mod modGraphic">
          <ac:chgData name="Md Sohail Tanveer" userId="35fcf20929927222" providerId="LiveId" clId="{01F2F5F3-30F8-4E43-84C4-8D654B7326F9}" dt="2022-11-30T05:37:19.769" v="158" actId="478"/>
          <ac:graphicFrameMkLst>
            <pc:docMk/>
            <pc:sldMk cId="1564998109" sldId="261"/>
            <ac:graphicFrameMk id="4" creationId="{058E3621-DCA7-5D54-5CEE-D48F702606CC}"/>
          </ac:graphicFrameMkLst>
        </pc:graphicFrameChg>
        <pc:picChg chg="add del mod modCrop">
          <ac:chgData name="Md Sohail Tanveer" userId="35fcf20929927222" providerId="LiveId" clId="{01F2F5F3-30F8-4E43-84C4-8D654B7326F9}" dt="2022-11-30T10:52:22.784" v="171" actId="478"/>
          <ac:picMkLst>
            <pc:docMk/>
            <pc:sldMk cId="1564998109" sldId="261"/>
            <ac:picMk id="6" creationId="{71F1294C-AB5F-874C-B227-E9D2C66B7EFB}"/>
          </ac:picMkLst>
        </pc:picChg>
        <pc:picChg chg="add del mod">
          <ac:chgData name="Md Sohail Tanveer" userId="35fcf20929927222" providerId="LiveId" clId="{01F2F5F3-30F8-4E43-84C4-8D654B7326F9}" dt="2022-12-20T05:04:22.899" v="2824" actId="478"/>
          <ac:picMkLst>
            <pc:docMk/>
            <pc:sldMk cId="1564998109" sldId="261"/>
            <ac:picMk id="8" creationId="{E8E8C8CD-5850-21F0-9135-C3BEB5553350}"/>
          </ac:picMkLst>
        </pc:picChg>
      </pc:sldChg>
      <pc:sldChg chg="addSp delSp modSp new del mod">
        <pc:chgData name="Md Sohail Tanveer" userId="35fcf20929927222" providerId="LiveId" clId="{01F2F5F3-30F8-4E43-84C4-8D654B7326F9}" dt="2022-12-20T05:04:46.777" v="2828" actId="47"/>
        <pc:sldMkLst>
          <pc:docMk/>
          <pc:sldMk cId="1567573355" sldId="262"/>
        </pc:sldMkLst>
        <pc:spChg chg="del">
          <ac:chgData name="Md Sohail Tanveer" userId="35fcf20929927222" providerId="LiveId" clId="{01F2F5F3-30F8-4E43-84C4-8D654B7326F9}" dt="2022-11-30T11:22:14.085" v="2115" actId="478"/>
          <ac:spMkLst>
            <pc:docMk/>
            <pc:sldMk cId="1567573355" sldId="262"/>
            <ac:spMk id="2" creationId="{E6D9191C-2AA6-1F9F-015F-68A56E00BB70}"/>
          </ac:spMkLst>
        </pc:spChg>
        <pc:spChg chg="del mod">
          <ac:chgData name="Md Sohail Tanveer" userId="35fcf20929927222" providerId="LiveId" clId="{01F2F5F3-30F8-4E43-84C4-8D654B7326F9}" dt="2022-12-20T05:04:44.430" v="2827" actId="478"/>
          <ac:spMkLst>
            <pc:docMk/>
            <pc:sldMk cId="1567573355" sldId="262"/>
            <ac:spMk id="3" creationId="{89228C25-1D81-4E9A-2904-13625CA1DA0B}"/>
          </ac:spMkLst>
        </pc:spChg>
        <pc:spChg chg="add mod">
          <ac:chgData name="Md Sohail Tanveer" userId="35fcf20929927222" providerId="LiveId" clId="{01F2F5F3-30F8-4E43-84C4-8D654B7326F9}" dt="2022-12-20T05:04:44.430" v="2827" actId="478"/>
          <ac:spMkLst>
            <pc:docMk/>
            <pc:sldMk cId="1567573355" sldId="262"/>
            <ac:spMk id="4" creationId="{8E1D5281-7093-7CF9-A02E-33793EB129CA}"/>
          </ac:spMkLst>
        </pc:spChg>
      </pc:sldChg>
      <pc:sldChg chg="modSp new mod">
        <pc:chgData name="Md Sohail Tanveer" userId="35fcf20929927222" providerId="LiveId" clId="{01F2F5F3-30F8-4E43-84C4-8D654B7326F9}" dt="2022-12-21T15:12:14.842" v="12610" actId="113"/>
        <pc:sldMkLst>
          <pc:docMk/>
          <pc:sldMk cId="2637097081" sldId="263"/>
        </pc:sldMkLst>
        <pc:spChg chg="mod">
          <ac:chgData name="Md Sohail Tanveer" userId="35fcf20929927222" providerId="LiveId" clId="{01F2F5F3-30F8-4E43-84C4-8D654B7326F9}" dt="2022-12-21T15:12:14.842" v="12610" actId="113"/>
          <ac:spMkLst>
            <pc:docMk/>
            <pc:sldMk cId="2637097081" sldId="263"/>
            <ac:spMk id="2" creationId="{49E0CEB5-B7C0-CFBA-B9B9-7C72CFA28D2C}"/>
          </ac:spMkLst>
        </pc:spChg>
        <pc:spChg chg="mod">
          <ac:chgData name="Md Sohail Tanveer" userId="35fcf20929927222" providerId="LiveId" clId="{01F2F5F3-30F8-4E43-84C4-8D654B7326F9}" dt="2022-12-21T14:50:55.902" v="12582" actId="2710"/>
          <ac:spMkLst>
            <pc:docMk/>
            <pc:sldMk cId="2637097081" sldId="263"/>
            <ac:spMk id="3" creationId="{193DA822-495C-AA98-27D5-31C6BBE1BB76}"/>
          </ac:spMkLst>
        </pc:spChg>
      </pc:sldChg>
      <pc:sldChg chg="delSp modSp new mod">
        <pc:chgData name="Md Sohail Tanveer" userId="35fcf20929927222" providerId="LiveId" clId="{01F2F5F3-30F8-4E43-84C4-8D654B7326F9}" dt="2022-12-21T14:51:07.068" v="12584" actId="2710"/>
        <pc:sldMkLst>
          <pc:docMk/>
          <pc:sldMk cId="2518974417" sldId="264"/>
        </pc:sldMkLst>
        <pc:spChg chg="del">
          <ac:chgData name="Md Sohail Tanveer" userId="35fcf20929927222" providerId="LiveId" clId="{01F2F5F3-30F8-4E43-84C4-8D654B7326F9}" dt="2022-11-30T11:21:17.873" v="2089" actId="478"/>
          <ac:spMkLst>
            <pc:docMk/>
            <pc:sldMk cId="2518974417" sldId="264"/>
            <ac:spMk id="2" creationId="{4C8E0990-098F-7F3D-DEF9-87C84AE67391}"/>
          </ac:spMkLst>
        </pc:spChg>
        <pc:spChg chg="mod">
          <ac:chgData name="Md Sohail Tanveer" userId="35fcf20929927222" providerId="LiveId" clId="{01F2F5F3-30F8-4E43-84C4-8D654B7326F9}" dt="2022-12-21T14:51:07.068" v="12584" actId="2710"/>
          <ac:spMkLst>
            <pc:docMk/>
            <pc:sldMk cId="2518974417" sldId="264"/>
            <ac:spMk id="3" creationId="{78E74347-FFD5-1287-731B-8B5DDF2AFE22}"/>
          </ac:spMkLst>
        </pc:spChg>
      </pc:sldChg>
      <pc:sldChg chg="modSp new mod ord">
        <pc:chgData name="Md Sohail Tanveer" userId="35fcf20929927222" providerId="LiveId" clId="{01F2F5F3-30F8-4E43-84C4-8D654B7326F9}" dt="2022-12-21T15:09:13.983" v="12606" actId="113"/>
        <pc:sldMkLst>
          <pc:docMk/>
          <pc:sldMk cId="2517536214" sldId="265"/>
        </pc:sldMkLst>
        <pc:spChg chg="mod">
          <ac:chgData name="Md Sohail Tanveer" userId="35fcf20929927222" providerId="LiveId" clId="{01F2F5F3-30F8-4E43-84C4-8D654B7326F9}" dt="2022-12-21T15:09:13.983" v="12606" actId="113"/>
          <ac:spMkLst>
            <pc:docMk/>
            <pc:sldMk cId="2517536214" sldId="265"/>
            <ac:spMk id="2" creationId="{504C947C-00E3-719E-C0FF-276C5B30ACCD}"/>
          </ac:spMkLst>
        </pc:spChg>
        <pc:spChg chg="mod">
          <ac:chgData name="Md Sohail Tanveer" userId="35fcf20929927222" providerId="LiveId" clId="{01F2F5F3-30F8-4E43-84C4-8D654B7326F9}" dt="2022-12-20T05:11:08.646" v="3196" actId="12"/>
          <ac:spMkLst>
            <pc:docMk/>
            <pc:sldMk cId="2517536214" sldId="265"/>
            <ac:spMk id="3" creationId="{B14D9C5C-9AAE-71E1-7C29-79FF577E60B6}"/>
          </ac:spMkLst>
        </pc:spChg>
      </pc:sldChg>
      <pc:sldChg chg="modSp new mod">
        <pc:chgData name="Md Sohail Tanveer" userId="35fcf20929927222" providerId="LiveId" clId="{01F2F5F3-30F8-4E43-84C4-8D654B7326F9}" dt="2022-12-21T15:12:21.431" v="12611" actId="113"/>
        <pc:sldMkLst>
          <pc:docMk/>
          <pc:sldMk cId="1605932230" sldId="266"/>
        </pc:sldMkLst>
        <pc:spChg chg="mod">
          <ac:chgData name="Md Sohail Tanveer" userId="35fcf20929927222" providerId="LiveId" clId="{01F2F5F3-30F8-4E43-84C4-8D654B7326F9}" dt="2022-12-21T15:12:21.431" v="12611" actId="113"/>
          <ac:spMkLst>
            <pc:docMk/>
            <pc:sldMk cId="1605932230" sldId="266"/>
            <ac:spMk id="2" creationId="{B5860D6C-29F1-B60C-217D-496462DB0ABB}"/>
          </ac:spMkLst>
        </pc:spChg>
        <pc:spChg chg="mod">
          <ac:chgData name="Md Sohail Tanveer" userId="35fcf20929927222" providerId="LiveId" clId="{01F2F5F3-30F8-4E43-84C4-8D654B7326F9}" dt="2022-12-21T14:51:24.148" v="12593" actId="20577"/>
          <ac:spMkLst>
            <pc:docMk/>
            <pc:sldMk cId="1605932230" sldId="266"/>
            <ac:spMk id="3" creationId="{83B8AFBE-7D9F-3EC2-C29E-8956C3DFFB82}"/>
          </ac:spMkLst>
        </pc:spChg>
      </pc:sldChg>
      <pc:sldChg chg="addSp delSp modSp new mod">
        <pc:chgData name="Md Sohail Tanveer" userId="35fcf20929927222" providerId="LiveId" clId="{01F2F5F3-30F8-4E43-84C4-8D654B7326F9}" dt="2022-12-21T15:13:26.513" v="12619" actId="113"/>
        <pc:sldMkLst>
          <pc:docMk/>
          <pc:sldMk cId="3552306707" sldId="267"/>
        </pc:sldMkLst>
        <pc:spChg chg="mod">
          <ac:chgData name="Md Sohail Tanveer" userId="35fcf20929927222" providerId="LiveId" clId="{01F2F5F3-30F8-4E43-84C4-8D654B7326F9}" dt="2022-12-21T15:13:26.513" v="12619" actId="113"/>
          <ac:spMkLst>
            <pc:docMk/>
            <pc:sldMk cId="3552306707" sldId="267"/>
            <ac:spMk id="2" creationId="{58147418-4162-81FB-EAD9-63B1F016665E}"/>
          </ac:spMkLst>
        </pc:spChg>
        <pc:spChg chg="mod">
          <ac:chgData name="Md Sohail Tanveer" userId="35fcf20929927222" providerId="LiveId" clId="{01F2F5F3-30F8-4E43-84C4-8D654B7326F9}" dt="2022-12-20T10:03:01.472" v="5736" actId="20577"/>
          <ac:spMkLst>
            <pc:docMk/>
            <pc:sldMk cId="3552306707" sldId="267"/>
            <ac:spMk id="3" creationId="{770E60C3-F5A0-3726-A59A-70EF28A46756}"/>
          </ac:spMkLst>
        </pc:spChg>
        <pc:picChg chg="add del mod modCrop">
          <ac:chgData name="Md Sohail Tanveer" userId="35fcf20929927222" providerId="LiveId" clId="{01F2F5F3-30F8-4E43-84C4-8D654B7326F9}" dt="2022-12-20T09:53:24.052" v="5306" actId="21"/>
          <ac:picMkLst>
            <pc:docMk/>
            <pc:sldMk cId="3552306707" sldId="267"/>
            <ac:picMk id="5" creationId="{18756087-1030-BB89-F5E8-B71F45E47409}"/>
          </ac:picMkLst>
        </pc:picChg>
        <pc:picChg chg="add mod modCrop">
          <ac:chgData name="Md Sohail Tanveer" userId="35fcf20929927222" providerId="LiveId" clId="{01F2F5F3-30F8-4E43-84C4-8D654B7326F9}" dt="2022-12-20T10:13:59.038" v="5865" actId="14100"/>
          <ac:picMkLst>
            <pc:docMk/>
            <pc:sldMk cId="3552306707" sldId="267"/>
            <ac:picMk id="7" creationId="{0B799735-4D7C-7537-EB81-B03961148BFE}"/>
          </ac:picMkLst>
        </pc:picChg>
      </pc:sldChg>
      <pc:sldChg chg="addSp delSp modSp new mod">
        <pc:chgData name="Md Sohail Tanveer" userId="35fcf20929927222" providerId="LiveId" clId="{01F2F5F3-30F8-4E43-84C4-8D654B7326F9}" dt="2022-12-21T15:13:32.409" v="12621" actId="113"/>
        <pc:sldMkLst>
          <pc:docMk/>
          <pc:sldMk cId="1948378090" sldId="268"/>
        </pc:sldMkLst>
        <pc:spChg chg="mod">
          <ac:chgData name="Md Sohail Tanveer" userId="35fcf20929927222" providerId="LiveId" clId="{01F2F5F3-30F8-4E43-84C4-8D654B7326F9}" dt="2022-12-21T15:13:32.409" v="12621" actId="113"/>
          <ac:spMkLst>
            <pc:docMk/>
            <pc:sldMk cId="1948378090" sldId="268"/>
            <ac:spMk id="2" creationId="{E4DC1B19-F54C-CC67-BFFF-E706A75DE7A6}"/>
          </ac:spMkLst>
        </pc:spChg>
        <pc:spChg chg="mod">
          <ac:chgData name="Md Sohail Tanveer" userId="35fcf20929927222" providerId="LiveId" clId="{01F2F5F3-30F8-4E43-84C4-8D654B7326F9}" dt="2022-12-20T10:15:37.231" v="5876" actId="20577"/>
          <ac:spMkLst>
            <pc:docMk/>
            <pc:sldMk cId="1948378090" sldId="268"/>
            <ac:spMk id="3" creationId="{9365A4A4-8BE6-6E8B-F6E7-7623C0E626E9}"/>
          </ac:spMkLst>
        </pc:spChg>
        <pc:spChg chg="add del mod">
          <ac:chgData name="Md Sohail Tanveer" userId="35fcf20929927222" providerId="LiveId" clId="{01F2F5F3-30F8-4E43-84C4-8D654B7326F9}" dt="2022-12-20T10:05:21.837" v="5768" actId="11529"/>
          <ac:spMkLst>
            <pc:docMk/>
            <pc:sldMk cId="1948378090" sldId="268"/>
            <ac:spMk id="6" creationId="{D57C04B4-1308-F028-BFC6-9CAAD2455719}"/>
          </ac:spMkLst>
        </pc:spChg>
        <pc:spChg chg="add">
          <ac:chgData name="Md Sohail Tanveer" userId="35fcf20929927222" providerId="LiveId" clId="{01F2F5F3-30F8-4E43-84C4-8D654B7326F9}" dt="2022-12-20T10:05:48.271" v="5769" actId="11529"/>
          <ac:spMkLst>
            <pc:docMk/>
            <pc:sldMk cId="1948378090" sldId="268"/>
            <ac:spMk id="7" creationId="{D2882246-F4F7-87EE-B9DA-8927736E0DFD}"/>
          </ac:spMkLst>
        </pc:spChg>
        <pc:spChg chg="add">
          <ac:chgData name="Md Sohail Tanveer" userId="35fcf20929927222" providerId="LiveId" clId="{01F2F5F3-30F8-4E43-84C4-8D654B7326F9}" dt="2022-12-20T10:06:12.143" v="5770" actId="11529"/>
          <ac:spMkLst>
            <pc:docMk/>
            <pc:sldMk cId="1948378090" sldId="268"/>
            <ac:spMk id="8" creationId="{CEBD8256-AED9-FE47-AB19-643829BD417B}"/>
          </ac:spMkLst>
        </pc:spChg>
        <pc:picChg chg="add mod modCrop">
          <ac:chgData name="Md Sohail Tanveer" userId="35fcf20929927222" providerId="LiveId" clId="{01F2F5F3-30F8-4E43-84C4-8D654B7326F9}" dt="2022-12-20T15:14:10.249" v="8527" actId="732"/>
          <ac:picMkLst>
            <pc:docMk/>
            <pc:sldMk cId="1948378090" sldId="268"/>
            <ac:picMk id="5" creationId="{B0C19B10-F494-2CC7-D1D5-7114B9D557EE}"/>
          </ac:picMkLst>
        </pc:picChg>
      </pc:sldChg>
      <pc:sldChg chg="modSp new mod">
        <pc:chgData name="Md Sohail Tanveer" userId="35fcf20929927222" providerId="LiveId" clId="{01F2F5F3-30F8-4E43-84C4-8D654B7326F9}" dt="2022-12-20T10:26:00.026" v="6456" actId="20577"/>
        <pc:sldMkLst>
          <pc:docMk/>
          <pc:sldMk cId="2050021013" sldId="269"/>
        </pc:sldMkLst>
        <pc:spChg chg="mod">
          <ac:chgData name="Md Sohail Tanveer" userId="35fcf20929927222" providerId="LiveId" clId="{01F2F5F3-30F8-4E43-84C4-8D654B7326F9}" dt="2022-12-20T05:12:41.634" v="3283" actId="20577"/>
          <ac:spMkLst>
            <pc:docMk/>
            <pc:sldMk cId="2050021013" sldId="269"/>
            <ac:spMk id="2" creationId="{504C0B62-00C7-833D-A523-C0CE072097C9}"/>
          </ac:spMkLst>
        </pc:spChg>
        <pc:spChg chg="mod">
          <ac:chgData name="Md Sohail Tanveer" userId="35fcf20929927222" providerId="LiveId" clId="{01F2F5F3-30F8-4E43-84C4-8D654B7326F9}" dt="2022-12-20T10:26:00.026" v="6456" actId="20577"/>
          <ac:spMkLst>
            <pc:docMk/>
            <pc:sldMk cId="2050021013" sldId="269"/>
            <ac:spMk id="3" creationId="{E83FF6F8-80DF-C236-445C-D2683E35F05C}"/>
          </ac:spMkLst>
        </pc:spChg>
      </pc:sldChg>
      <pc:sldChg chg="modSp new mod">
        <pc:chgData name="Md Sohail Tanveer" userId="35fcf20929927222" providerId="LiveId" clId="{01F2F5F3-30F8-4E43-84C4-8D654B7326F9}" dt="2022-12-20T13:08:01.599" v="8003" actId="12"/>
        <pc:sldMkLst>
          <pc:docMk/>
          <pc:sldMk cId="2259529967" sldId="270"/>
        </pc:sldMkLst>
        <pc:spChg chg="mod">
          <ac:chgData name="Md Sohail Tanveer" userId="35fcf20929927222" providerId="LiveId" clId="{01F2F5F3-30F8-4E43-84C4-8D654B7326F9}" dt="2022-12-20T05:12:58.306" v="3304" actId="255"/>
          <ac:spMkLst>
            <pc:docMk/>
            <pc:sldMk cId="2259529967" sldId="270"/>
            <ac:spMk id="2" creationId="{EC2ABD5D-46EF-EE09-4F1D-27E5635748D7}"/>
          </ac:spMkLst>
        </pc:spChg>
        <pc:spChg chg="mod">
          <ac:chgData name="Md Sohail Tanveer" userId="35fcf20929927222" providerId="LiveId" clId="{01F2F5F3-30F8-4E43-84C4-8D654B7326F9}" dt="2022-12-20T13:08:01.599" v="8003" actId="12"/>
          <ac:spMkLst>
            <pc:docMk/>
            <pc:sldMk cId="2259529967" sldId="270"/>
            <ac:spMk id="3" creationId="{34EAF8A4-703B-6CAF-3700-0EF91D98C5E5}"/>
          </ac:spMkLst>
        </pc:spChg>
      </pc:sldChg>
      <pc:sldChg chg="modSp new mod">
        <pc:chgData name="Md Sohail Tanveer" userId="35fcf20929927222" providerId="LiveId" clId="{01F2F5F3-30F8-4E43-84C4-8D654B7326F9}" dt="2022-12-21T15:13:47.998" v="12623" actId="113"/>
        <pc:sldMkLst>
          <pc:docMk/>
          <pc:sldMk cId="3456699029" sldId="271"/>
        </pc:sldMkLst>
        <pc:spChg chg="mod">
          <ac:chgData name="Md Sohail Tanveer" userId="35fcf20929927222" providerId="LiveId" clId="{01F2F5F3-30F8-4E43-84C4-8D654B7326F9}" dt="2022-12-21T15:13:47.998" v="12623" actId="113"/>
          <ac:spMkLst>
            <pc:docMk/>
            <pc:sldMk cId="3456699029" sldId="271"/>
            <ac:spMk id="2" creationId="{2DA850BF-4FF0-02B9-6547-4ED1FA789E21}"/>
          </ac:spMkLst>
        </pc:spChg>
        <pc:spChg chg="mod">
          <ac:chgData name="Md Sohail Tanveer" userId="35fcf20929927222" providerId="LiveId" clId="{01F2F5F3-30F8-4E43-84C4-8D654B7326F9}" dt="2022-12-21T13:44:07.841" v="8988"/>
          <ac:spMkLst>
            <pc:docMk/>
            <pc:sldMk cId="3456699029" sldId="271"/>
            <ac:spMk id="3" creationId="{88B52DED-481D-ABE5-A3C4-7E3D244AEBA9}"/>
          </ac:spMkLst>
        </pc:spChg>
      </pc:sldChg>
      <pc:sldChg chg="modSp new mod">
        <pc:chgData name="Md Sohail Tanveer" userId="35fcf20929927222" providerId="LiveId" clId="{01F2F5F3-30F8-4E43-84C4-8D654B7326F9}" dt="2022-12-21T14:25:25.358" v="11221" actId="20577"/>
        <pc:sldMkLst>
          <pc:docMk/>
          <pc:sldMk cId="56345478" sldId="272"/>
        </pc:sldMkLst>
        <pc:spChg chg="mod">
          <ac:chgData name="Md Sohail Tanveer" userId="35fcf20929927222" providerId="LiveId" clId="{01F2F5F3-30F8-4E43-84C4-8D654B7326F9}" dt="2022-12-20T05:14:07.630" v="3387" actId="255"/>
          <ac:spMkLst>
            <pc:docMk/>
            <pc:sldMk cId="56345478" sldId="272"/>
            <ac:spMk id="2" creationId="{DA93C832-F0B3-9046-8B2C-FDDD5CD21956}"/>
          </ac:spMkLst>
        </pc:spChg>
        <pc:spChg chg="mod">
          <ac:chgData name="Md Sohail Tanveer" userId="35fcf20929927222" providerId="LiveId" clId="{01F2F5F3-30F8-4E43-84C4-8D654B7326F9}" dt="2022-12-21T14:25:25.358" v="11221" actId="20577"/>
          <ac:spMkLst>
            <pc:docMk/>
            <pc:sldMk cId="56345478" sldId="272"/>
            <ac:spMk id="3" creationId="{67A1D310-659B-A92C-8D5D-03725EA9F58E}"/>
          </ac:spMkLst>
        </pc:spChg>
      </pc:sldChg>
      <pc:sldChg chg="addSp modSp new mod">
        <pc:chgData name="Md Sohail Tanveer" userId="35fcf20929927222" providerId="LiveId" clId="{01F2F5F3-30F8-4E43-84C4-8D654B7326F9}" dt="2022-12-21T14:48:06.463" v="12514" actId="20577"/>
        <pc:sldMkLst>
          <pc:docMk/>
          <pc:sldMk cId="1646799943" sldId="273"/>
        </pc:sldMkLst>
        <pc:spChg chg="mod">
          <ac:chgData name="Md Sohail Tanveer" userId="35fcf20929927222" providerId="LiveId" clId="{01F2F5F3-30F8-4E43-84C4-8D654B7326F9}" dt="2022-12-20T05:14:28.065" v="3426" actId="255"/>
          <ac:spMkLst>
            <pc:docMk/>
            <pc:sldMk cId="1646799943" sldId="273"/>
            <ac:spMk id="2" creationId="{969F832A-1F71-E161-AB78-849E28E14B35}"/>
          </ac:spMkLst>
        </pc:spChg>
        <pc:spChg chg="mod">
          <ac:chgData name="Md Sohail Tanveer" userId="35fcf20929927222" providerId="LiveId" clId="{01F2F5F3-30F8-4E43-84C4-8D654B7326F9}" dt="2022-12-21T14:47:14.561" v="12482" actId="20577"/>
          <ac:spMkLst>
            <pc:docMk/>
            <pc:sldMk cId="1646799943" sldId="273"/>
            <ac:spMk id="3" creationId="{1320CE01-C487-7C36-5530-17F901970565}"/>
          </ac:spMkLst>
        </pc:spChg>
        <pc:spChg chg="add mod">
          <ac:chgData name="Md Sohail Tanveer" userId="35fcf20929927222" providerId="LiveId" clId="{01F2F5F3-30F8-4E43-84C4-8D654B7326F9}" dt="2022-12-21T14:48:06.463" v="12514" actId="20577"/>
          <ac:spMkLst>
            <pc:docMk/>
            <pc:sldMk cId="1646799943" sldId="273"/>
            <ac:spMk id="6" creationId="{81B74AED-1CED-691D-3DC8-6776C6E078A7}"/>
          </ac:spMkLst>
        </pc:spChg>
        <pc:picChg chg="add mod modCrop">
          <ac:chgData name="Md Sohail Tanveer" userId="35fcf20929927222" providerId="LiveId" clId="{01F2F5F3-30F8-4E43-84C4-8D654B7326F9}" dt="2022-12-21T14:47:01.576" v="12476" actId="14100"/>
          <ac:picMkLst>
            <pc:docMk/>
            <pc:sldMk cId="1646799943" sldId="273"/>
            <ac:picMk id="5" creationId="{35767857-83FE-066E-3A9A-ABD1D5B41605}"/>
          </ac:picMkLst>
        </pc:picChg>
      </pc:sldChg>
      <pc:sldChg chg="modSp new del mod">
        <pc:chgData name="Md Sohail Tanveer" userId="35fcf20929927222" providerId="LiveId" clId="{01F2F5F3-30F8-4E43-84C4-8D654B7326F9}" dt="2022-12-20T05:14:32.980" v="3427" actId="47"/>
        <pc:sldMkLst>
          <pc:docMk/>
          <pc:sldMk cId="2383408675" sldId="274"/>
        </pc:sldMkLst>
        <pc:spChg chg="mod">
          <ac:chgData name="Md Sohail Tanveer" userId="35fcf20929927222" providerId="LiveId" clId="{01F2F5F3-30F8-4E43-84C4-8D654B7326F9}" dt="2022-11-30T12:10:16.422" v="2801" actId="207"/>
          <ac:spMkLst>
            <pc:docMk/>
            <pc:sldMk cId="2383408675" sldId="274"/>
            <ac:spMk id="2" creationId="{E618C334-7D50-CA71-3740-A42FE9ED374D}"/>
          </ac:spMkLst>
        </pc:spChg>
      </pc:sldChg>
      <pc:sldChg chg="modSp new del mod">
        <pc:chgData name="Md Sohail Tanveer" userId="35fcf20929927222" providerId="LiveId" clId="{01F2F5F3-30F8-4E43-84C4-8D654B7326F9}" dt="2022-12-20T05:14:34.190" v="3428" actId="47"/>
        <pc:sldMkLst>
          <pc:docMk/>
          <pc:sldMk cId="1443220922" sldId="275"/>
        </pc:sldMkLst>
        <pc:spChg chg="mod">
          <ac:chgData name="Md Sohail Tanveer" userId="35fcf20929927222" providerId="LiveId" clId="{01F2F5F3-30F8-4E43-84C4-8D654B7326F9}" dt="2022-11-30T12:10:20.452" v="2802" actId="207"/>
          <ac:spMkLst>
            <pc:docMk/>
            <pc:sldMk cId="1443220922" sldId="275"/>
            <ac:spMk id="2" creationId="{EDF4272A-4117-0151-64B8-A719E3A8F6AC}"/>
          </ac:spMkLst>
        </pc:spChg>
      </pc:sldChg>
      <pc:sldChg chg="modSp new del mod">
        <pc:chgData name="Md Sohail Tanveer" userId="35fcf20929927222" providerId="LiveId" clId="{01F2F5F3-30F8-4E43-84C4-8D654B7326F9}" dt="2022-12-20T05:14:35.304" v="3429" actId="47"/>
        <pc:sldMkLst>
          <pc:docMk/>
          <pc:sldMk cId="817294724" sldId="276"/>
        </pc:sldMkLst>
        <pc:spChg chg="mod">
          <ac:chgData name="Md Sohail Tanveer" userId="35fcf20929927222" providerId="LiveId" clId="{01F2F5F3-30F8-4E43-84C4-8D654B7326F9}" dt="2022-11-30T12:10:24.478" v="2803" actId="207"/>
          <ac:spMkLst>
            <pc:docMk/>
            <pc:sldMk cId="817294724" sldId="276"/>
            <ac:spMk id="2" creationId="{3C4EE75A-2F96-23CD-03F1-288410B7AF38}"/>
          </ac:spMkLst>
        </pc:spChg>
      </pc:sldChg>
      <pc:sldChg chg="modSp new del mod">
        <pc:chgData name="Md Sohail Tanveer" userId="35fcf20929927222" providerId="LiveId" clId="{01F2F5F3-30F8-4E43-84C4-8D654B7326F9}" dt="2022-12-21T15:17:56.874" v="12729" actId="47"/>
        <pc:sldMkLst>
          <pc:docMk/>
          <pc:sldMk cId="517481603" sldId="277"/>
        </pc:sldMkLst>
        <pc:spChg chg="mod">
          <ac:chgData name="Md Sohail Tanveer" userId="35fcf20929927222" providerId="LiveId" clId="{01F2F5F3-30F8-4E43-84C4-8D654B7326F9}" dt="2022-12-21T14:48:53.669" v="12542" actId="20577"/>
          <ac:spMkLst>
            <pc:docMk/>
            <pc:sldMk cId="517481603" sldId="277"/>
            <ac:spMk id="2" creationId="{CCF6D6D9-25FC-260C-E254-60957630C2A1}"/>
          </ac:spMkLst>
        </pc:spChg>
        <pc:spChg chg="mod">
          <ac:chgData name="Md Sohail Tanveer" userId="35fcf20929927222" providerId="LiveId" clId="{01F2F5F3-30F8-4E43-84C4-8D654B7326F9}" dt="2022-12-21T15:14:06.995" v="12624" actId="5793"/>
          <ac:spMkLst>
            <pc:docMk/>
            <pc:sldMk cId="517481603" sldId="277"/>
            <ac:spMk id="3" creationId="{A4A46A38-52C0-A524-FD84-7B196D284C78}"/>
          </ac:spMkLst>
        </pc:spChg>
      </pc:sldChg>
      <pc:sldChg chg="modSp new mod">
        <pc:chgData name="Md Sohail Tanveer" userId="35fcf20929927222" providerId="LiveId" clId="{01F2F5F3-30F8-4E43-84C4-8D654B7326F9}" dt="2022-12-21T15:12:26.295" v="12612" actId="113"/>
        <pc:sldMkLst>
          <pc:docMk/>
          <pc:sldMk cId="576242490" sldId="278"/>
        </pc:sldMkLst>
        <pc:spChg chg="mod">
          <ac:chgData name="Md Sohail Tanveer" userId="35fcf20929927222" providerId="LiveId" clId="{01F2F5F3-30F8-4E43-84C4-8D654B7326F9}" dt="2022-12-21T15:12:26.295" v="12612" actId="113"/>
          <ac:spMkLst>
            <pc:docMk/>
            <pc:sldMk cId="576242490" sldId="278"/>
            <ac:spMk id="2" creationId="{CB1211E7-2872-9610-EAF7-DDDBC0AB7258}"/>
          </ac:spMkLst>
        </pc:spChg>
        <pc:spChg chg="mod">
          <ac:chgData name="Md Sohail Tanveer" userId="35fcf20929927222" providerId="LiveId" clId="{01F2F5F3-30F8-4E43-84C4-8D654B7326F9}" dt="2022-12-20T05:08:00.306" v="3005" actId="12"/>
          <ac:spMkLst>
            <pc:docMk/>
            <pc:sldMk cId="576242490" sldId="278"/>
            <ac:spMk id="3" creationId="{D89B205F-F0C5-92ED-1F9C-8CFFDE4213A1}"/>
          </ac:spMkLst>
        </pc:spChg>
      </pc:sldChg>
      <pc:sldChg chg="addSp modSp new mod">
        <pc:chgData name="Md Sohail Tanveer" userId="35fcf20929927222" providerId="LiveId" clId="{01F2F5F3-30F8-4E43-84C4-8D654B7326F9}" dt="2022-12-21T15:12:31.698" v="12613" actId="113"/>
        <pc:sldMkLst>
          <pc:docMk/>
          <pc:sldMk cId="2575516313" sldId="279"/>
        </pc:sldMkLst>
        <pc:spChg chg="mod">
          <ac:chgData name="Md Sohail Tanveer" userId="35fcf20929927222" providerId="LiveId" clId="{01F2F5F3-30F8-4E43-84C4-8D654B7326F9}" dt="2022-12-21T15:12:31.698" v="12613" actId="113"/>
          <ac:spMkLst>
            <pc:docMk/>
            <pc:sldMk cId="2575516313" sldId="279"/>
            <ac:spMk id="2" creationId="{5FC46402-7A8B-762C-18E0-5F32A0B036F2}"/>
          </ac:spMkLst>
        </pc:spChg>
        <pc:spChg chg="mod">
          <ac:chgData name="Md Sohail Tanveer" userId="35fcf20929927222" providerId="LiveId" clId="{01F2F5F3-30F8-4E43-84C4-8D654B7326F9}" dt="2022-12-20T08:22:28.295" v="3714" actId="20577"/>
          <ac:spMkLst>
            <pc:docMk/>
            <pc:sldMk cId="2575516313" sldId="279"/>
            <ac:spMk id="3" creationId="{310F7CAC-060E-3110-DB7C-4CF52323A904}"/>
          </ac:spMkLst>
        </pc:spChg>
        <pc:picChg chg="add mod modCrop">
          <ac:chgData name="Md Sohail Tanveer" userId="35fcf20929927222" providerId="LiveId" clId="{01F2F5F3-30F8-4E43-84C4-8D654B7326F9}" dt="2022-12-20T08:21:06.241" v="3547" actId="1076"/>
          <ac:picMkLst>
            <pc:docMk/>
            <pc:sldMk cId="2575516313" sldId="279"/>
            <ac:picMk id="5" creationId="{F946C06E-D9E8-ACF3-CF67-5FD5053231D0}"/>
          </ac:picMkLst>
        </pc:picChg>
      </pc:sldChg>
      <pc:sldChg chg="addSp modSp new mod">
        <pc:chgData name="Md Sohail Tanveer" userId="35fcf20929927222" providerId="LiveId" clId="{01F2F5F3-30F8-4E43-84C4-8D654B7326F9}" dt="2022-12-21T15:12:37.579" v="12614" actId="113"/>
        <pc:sldMkLst>
          <pc:docMk/>
          <pc:sldMk cId="47491024" sldId="280"/>
        </pc:sldMkLst>
        <pc:spChg chg="mod">
          <ac:chgData name="Md Sohail Tanveer" userId="35fcf20929927222" providerId="LiveId" clId="{01F2F5F3-30F8-4E43-84C4-8D654B7326F9}" dt="2022-12-21T15:12:37.579" v="12614" actId="113"/>
          <ac:spMkLst>
            <pc:docMk/>
            <pc:sldMk cId="47491024" sldId="280"/>
            <ac:spMk id="2" creationId="{B1F6EB56-B576-DCE0-AF39-AF2980D9B5F5}"/>
          </ac:spMkLst>
        </pc:spChg>
        <pc:spChg chg="mod">
          <ac:chgData name="Md Sohail Tanveer" userId="35fcf20929927222" providerId="LiveId" clId="{01F2F5F3-30F8-4E43-84C4-8D654B7326F9}" dt="2022-12-20T08:28:22.718" v="3841" actId="5793"/>
          <ac:spMkLst>
            <pc:docMk/>
            <pc:sldMk cId="47491024" sldId="280"/>
            <ac:spMk id="3" creationId="{7F332EC0-6D30-0BDC-3AB4-3CCB1EB13C4C}"/>
          </ac:spMkLst>
        </pc:spChg>
        <pc:picChg chg="add mod modCrop">
          <ac:chgData name="Md Sohail Tanveer" userId="35fcf20929927222" providerId="LiveId" clId="{01F2F5F3-30F8-4E43-84C4-8D654B7326F9}" dt="2022-12-20T10:11:32.598" v="5848" actId="1076"/>
          <ac:picMkLst>
            <pc:docMk/>
            <pc:sldMk cId="47491024" sldId="280"/>
            <ac:picMk id="5" creationId="{05B080C7-E20B-38FE-DF89-54BAB4FA278C}"/>
          </ac:picMkLst>
        </pc:picChg>
      </pc:sldChg>
      <pc:sldChg chg="addSp modSp new mod">
        <pc:chgData name="Md Sohail Tanveer" userId="35fcf20929927222" providerId="LiveId" clId="{01F2F5F3-30F8-4E43-84C4-8D654B7326F9}" dt="2022-12-21T15:13:08.505" v="12615" actId="113"/>
        <pc:sldMkLst>
          <pc:docMk/>
          <pc:sldMk cId="3192912899" sldId="281"/>
        </pc:sldMkLst>
        <pc:spChg chg="mod">
          <ac:chgData name="Md Sohail Tanveer" userId="35fcf20929927222" providerId="LiveId" clId="{01F2F5F3-30F8-4E43-84C4-8D654B7326F9}" dt="2022-12-21T15:13:08.505" v="12615" actId="113"/>
          <ac:spMkLst>
            <pc:docMk/>
            <pc:sldMk cId="3192912899" sldId="281"/>
            <ac:spMk id="2" creationId="{7587E1E4-7251-D2B2-4406-234F15C05E21}"/>
          </ac:spMkLst>
        </pc:spChg>
        <pc:spChg chg="mod">
          <ac:chgData name="Md Sohail Tanveer" userId="35fcf20929927222" providerId="LiveId" clId="{01F2F5F3-30F8-4E43-84C4-8D654B7326F9}" dt="2022-12-20T08:33:13.086" v="4096" actId="20577"/>
          <ac:spMkLst>
            <pc:docMk/>
            <pc:sldMk cId="3192912899" sldId="281"/>
            <ac:spMk id="3" creationId="{3C2FF8AB-1EF3-3935-CD01-25D24BB67B9C}"/>
          </ac:spMkLst>
        </pc:spChg>
        <pc:picChg chg="add mod modCrop">
          <ac:chgData name="Md Sohail Tanveer" userId="35fcf20929927222" providerId="LiveId" clId="{01F2F5F3-30F8-4E43-84C4-8D654B7326F9}" dt="2022-12-20T08:30:45.260" v="3853" actId="14100"/>
          <ac:picMkLst>
            <pc:docMk/>
            <pc:sldMk cId="3192912899" sldId="281"/>
            <ac:picMk id="5" creationId="{929D1E33-508B-78CA-B737-02E31A1673C5}"/>
          </ac:picMkLst>
        </pc:picChg>
      </pc:sldChg>
      <pc:sldChg chg="addSp modSp new mod">
        <pc:chgData name="Md Sohail Tanveer" userId="35fcf20929927222" providerId="LiveId" clId="{01F2F5F3-30F8-4E43-84C4-8D654B7326F9}" dt="2022-12-21T15:13:19.925" v="12617" actId="113"/>
        <pc:sldMkLst>
          <pc:docMk/>
          <pc:sldMk cId="2498776670" sldId="282"/>
        </pc:sldMkLst>
        <pc:spChg chg="mod">
          <ac:chgData name="Md Sohail Tanveer" userId="35fcf20929927222" providerId="LiveId" clId="{01F2F5F3-30F8-4E43-84C4-8D654B7326F9}" dt="2022-12-21T15:13:19.925" v="12617" actId="113"/>
          <ac:spMkLst>
            <pc:docMk/>
            <pc:sldMk cId="2498776670" sldId="282"/>
            <ac:spMk id="2" creationId="{C5C8E80F-F890-8F61-3953-A0497165F325}"/>
          </ac:spMkLst>
        </pc:spChg>
        <pc:spChg chg="mod">
          <ac:chgData name="Md Sohail Tanveer" userId="35fcf20929927222" providerId="LiveId" clId="{01F2F5F3-30F8-4E43-84C4-8D654B7326F9}" dt="2022-12-20T10:12:51.622" v="5857" actId="14100"/>
          <ac:spMkLst>
            <pc:docMk/>
            <pc:sldMk cId="2498776670" sldId="282"/>
            <ac:spMk id="3" creationId="{32D2A87B-9626-FC75-F6E0-5D2F0F60D00D}"/>
          </ac:spMkLst>
        </pc:spChg>
        <pc:picChg chg="add mod modCrop">
          <ac:chgData name="Md Sohail Tanveer" userId="35fcf20929927222" providerId="LiveId" clId="{01F2F5F3-30F8-4E43-84C4-8D654B7326F9}" dt="2022-12-20T10:13:01.709" v="5858" actId="732"/>
          <ac:picMkLst>
            <pc:docMk/>
            <pc:sldMk cId="2498776670" sldId="282"/>
            <ac:picMk id="5" creationId="{C03749B9-1020-55EA-ACAE-DB4F4C5850E1}"/>
          </ac:picMkLst>
        </pc:picChg>
      </pc:sldChg>
      <pc:sldChg chg="modSp new del mod">
        <pc:chgData name="Md Sohail Tanveer" userId="35fcf20929927222" providerId="LiveId" clId="{01F2F5F3-30F8-4E43-84C4-8D654B7326F9}" dt="2022-12-20T09:43:25.630" v="5044" actId="47"/>
        <pc:sldMkLst>
          <pc:docMk/>
          <pc:sldMk cId="3335444608" sldId="283"/>
        </pc:sldMkLst>
        <pc:spChg chg="mod">
          <ac:chgData name="Md Sohail Tanveer" userId="35fcf20929927222" providerId="LiveId" clId="{01F2F5F3-30F8-4E43-84C4-8D654B7326F9}" dt="2022-12-20T08:13:56.584" v="3540" actId="20577"/>
          <ac:spMkLst>
            <pc:docMk/>
            <pc:sldMk cId="3335444608" sldId="283"/>
            <ac:spMk id="2" creationId="{1EA2EC84-32B4-8433-98E9-49349E441B88}"/>
          </ac:spMkLst>
        </pc:spChg>
      </pc:sldChg>
      <pc:sldChg chg="addSp modSp new mod">
        <pc:chgData name="Md Sohail Tanveer" userId="35fcf20929927222" providerId="LiveId" clId="{01F2F5F3-30F8-4E43-84C4-8D654B7326F9}" dt="2022-12-21T15:13:12.690" v="12616" actId="113"/>
        <pc:sldMkLst>
          <pc:docMk/>
          <pc:sldMk cId="2119581693" sldId="284"/>
        </pc:sldMkLst>
        <pc:spChg chg="mod">
          <ac:chgData name="Md Sohail Tanveer" userId="35fcf20929927222" providerId="LiveId" clId="{01F2F5F3-30F8-4E43-84C4-8D654B7326F9}" dt="2022-12-21T15:13:12.690" v="12616" actId="113"/>
          <ac:spMkLst>
            <pc:docMk/>
            <pc:sldMk cId="2119581693" sldId="284"/>
            <ac:spMk id="2" creationId="{A5CD592B-3E8A-E7B8-390E-F753391291B0}"/>
          </ac:spMkLst>
        </pc:spChg>
        <pc:spChg chg="mod">
          <ac:chgData name="Md Sohail Tanveer" userId="35fcf20929927222" providerId="LiveId" clId="{01F2F5F3-30F8-4E43-84C4-8D654B7326F9}" dt="2022-12-20T09:30:25.719" v="4230" actId="20577"/>
          <ac:spMkLst>
            <pc:docMk/>
            <pc:sldMk cId="2119581693" sldId="284"/>
            <ac:spMk id="3" creationId="{64383877-107C-CCC9-198A-1A7A6EE64644}"/>
          </ac:spMkLst>
        </pc:spChg>
        <pc:picChg chg="add mod modCrop">
          <ac:chgData name="Md Sohail Tanveer" userId="35fcf20929927222" providerId="LiveId" clId="{01F2F5F3-30F8-4E43-84C4-8D654B7326F9}" dt="2022-12-20T10:12:13.664" v="5851" actId="1076"/>
          <ac:picMkLst>
            <pc:docMk/>
            <pc:sldMk cId="2119581693" sldId="284"/>
            <ac:picMk id="5" creationId="{A8FA95AD-FF1D-02EB-AECB-9407D8748988}"/>
          </ac:picMkLst>
        </pc:picChg>
      </pc:sldChg>
      <pc:sldChg chg="addSp modSp new mod">
        <pc:chgData name="Md Sohail Tanveer" userId="35fcf20929927222" providerId="LiveId" clId="{01F2F5F3-30F8-4E43-84C4-8D654B7326F9}" dt="2022-12-21T15:13:23.195" v="12618" actId="113"/>
        <pc:sldMkLst>
          <pc:docMk/>
          <pc:sldMk cId="272687821" sldId="285"/>
        </pc:sldMkLst>
        <pc:spChg chg="mod">
          <ac:chgData name="Md Sohail Tanveer" userId="35fcf20929927222" providerId="LiveId" clId="{01F2F5F3-30F8-4E43-84C4-8D654B7326F9}" dt="2022-12-21T15:13:23.195" v="12618" actId="113"/>
          <ac:spMkLst>
            <pc:docMk/>
            <pc:sldMk cId="272687821" sldId="285"/>
            <ac:spMk id="2" creationId="{2575886F-D1F1-9BD1-0FC5-99F7B82AE501}"/>
          </ac:spMkLst>
        </pc:spChg>
        <pc:spChg chg="mod">
          <ac:chgData name="Md Sohail Tanveer" userId="35fcf20929927222" providerId="LiveId" clId="{01F2F5F3-30F8-4E43-84C4-8D654B7326F9}" dt="2022-12-20T10:13:29.895" v="5862" actId="14100"/>
          <ac:spMkLst>
            <pc:docMk/>
            <pc:sldMk cId="272687821" sldId="285"/>
            <ac:spMk id="3" creationId="{0A907A35-65B1-76C7-7201-EC9743698739}"/>
          </ac:spMkLst>
        </pc:spChg>
        <pc:picChg chg="add mod modCrop">
          <ac:chgData name="Md Sohail Tanveer" userId="35fcf20929927222" providerId="LiveId" clId="{01F2F5F3-30F8-4E43-84C4-8D654B7326F9}" dt="2022-12-20T10:13:24.280" v="5861" actId="14100"/>
          <ac:picMkLst>
            <pc:docMk/>
            <pc:sldMk cId="272687821" sldId="285"/>
            <ac:picMk id="5" creationId="{D14435B7-1443-6BAE-8252-717424D0F1B3}"/>
          </ac:picMkLst>
        </pc:picChg>
      </pc:sldChg>
      <pc:sldChg chg="addSp delSp modSp new mod">
        <pc:chgData name="Md Sohail Tanveer" userId="35fcf20929927222" providerId="LiveId" clId="{01F2F5F3-30F8-4E43-84C4-8D654B7326F9}" dt="2022-12-20T10:15:15.214" v="5875" actId="14100"/>
        <pc:sldMkLst>
          <pc:docMk/>
          <pc:sldMk cId="265173765" sldId="286"/>
        </pc:sldMkLst>
        <pc:spChg chg="del mod">
          <ac:chgData name="Md Sohail Tanveer" userId="35fcf20929927222" providerId="LiveId" clId="{01F2F5F3-30F8-4E43-84C4-8D654B7326F9}" dt="2022-12-20T09:54:59.221" v="5416" actId="478"/>
          <ac:spMkLst>
            <pc:docMk/>
            <pc:sldMk cId="265173765" sldId="286"/>
            <ac:spMk id="2" creationId="{28D536EC-BDF0-D0D6-DE38-C5AD7579DF06}"/>
          </ac:spMkLst>
        </pc:spChg>
        <pc:spChg chg="mod">
          <ac:chgData name="Md Sohail Tanveer" userId="35fcf20929927222" providerId="LiveId" clId="{01F2F5F3-30F8-4E43-84C4-8D654B7326F9}" dt="2022-12-20T10:00:38.182" v="5691" actId="20577"/>
          <ac:spMkLst>
            <pc:docMk/>
            <pc:sldMk cId="265173765" sldId="286"/>
            <ac:spMk id="3" creationId="{B1CA19C9-9852-B74C-328A-6BF05634D6A4}"/>
          </ac:spMkLst>
        </pc:spChg>
        <pc:spChg chg="add del mod">
          <ac:chgData name="Md Sohail Tanveer" userId="35fcf20929927222" providerId="LiveId" clId="{01F2F5F3-30F8-4E43-84C4-8D654B7326F9}" dt="2022-12-20T09:55:02.369" v="5417" actId="478"/>
          <ac:spMkLst>
            <pc:docMk/>
            <pc:sldMk cId="265173765" sldId="286"/>
            <ac:spMk id="10" creationId="{BF483D35-2197-3872-9507-639F50964507}"/>
          </ac:spMkLst>
        </pc:spChg>
        <pc:picChg chg="add del mod modCrop">
          <ac:chgData name="Md Sohail Tanveer" userId="35fcf20929927222" providerId="LiveId" clId="{01F2F5F3-30F8-4E43-84C4-8D654B7326F9}" dt="2022-12-20T09:48:09.120" v="5176" actId="478"/>
          <ac:picMkLst>
            <pc:docMk/>
            <pc:sldMk cId="265173765" sldId="286"/>
            <ac:picMk id="5" creationId="{C1B2F9F0-0520-71D5-AA31-38B37D14E504}"/>
          </ac:picMkLst>
        </pc:picChg>
        <pc:picChg chg="add mod modCrop">
          <ac:chgData name="Md Sohail Tanveer" userId="35fcf20929927222" providerId="LiveId" clId="{01F2F5F3-30F8-4E43-84C4-8D654B7326F9}" dt="2022-12-20T10:15:15.214" v="5875" actId="14100"/>
          <ac:picMkLst>
            <pc:docMk/>
            <pc:sldMk cId="265173765" sldId="286"/>
            <ac:picMk id="7" creationId="{4727B44F-7D67-1C02-FC5C-4AFC09306A74}"/>
          </ac:picMkLst>
        </pc:picChg>
        <pc:picChg chg="add mod modCrop">
          <ac:chgData name="Md Sohail Tanveer" userId="35fcf20929927222" providerId="LiveId" clId="{01F2F5F3-30F8-4E43-84C4-8D654B7326F9}" dt="2022-12-20T10:14:23.314" v="5868" actId="1076"/>
          <ac:picMkLst>
            <pc:docMk/>
            <pc:sldMk cId="265173765" sldId="286"/>
            <ac:picMk id="8" creationId="{B15DFED8-7DBB-F80C-3AC9-4928CB5F3AF9}"/>
          </ac:picMkLst>
        </pc:picChg>
      </pc:sldChg>
      <pc:sldChg chg="addSp modSp new mod">
        <pc:chgData name="Md Sohail Tanveer" userId="35fcf20929927222" providerId="LiveId" clId="{01F2F5F3-30F8-4E43-84C4-8D654B7326F9}" dt="2022-12-21T15:13:35.201" v="12622" actId="113"/>
        <pc:sldMkLst>
          <pc:docMk/>
          <pc:sldMk cId="1831997418" sldId="287"/>
        </pc:sldMkLst>
        <pc:spChg chg="mod">
          <ac:chgData name="Md Sohail Tanveer" userId="35fcf20929927222" providerId="LiveId" clId="{01F2F5F3-30F8-4E43-84C4-8D654B7326F9}" dt="2022-12-21T15:13:35.201" v="12622" actId="113"/>
          <ac:spMkLst>
            <pc:docMk/>
            <pc:sldMk cId="1831997418" sldId="287"/>
            <ac:spMk id="2" creationId="{566E28B0-54A6-E6C8-62F2-8C336B512231}"/>
          </ac:spMkLst>
        </pc:spChg>
        <pc:spChg chg="mod">
          <ac:chgData name="Md Sohail Tanveer" userId="35fcf20929927222" providerId="LiveId" clId="{01F2F5F3-30F8-4E43-84C4-8D654B7326F9}" dt="2022-12-20T10:22:15.380" v="6082" actId="20577"/>
          <ac:spMkLst>
            <pc:docMk/>
            <pc:sldMk cId="1831997418" sldId="287"/>
            <ac:spMk id="3" creationId="{29F26EE5-C0B1-9EC5-6FEB-408EE6673E51}"/>
          </ac:spMkLst>
        </pc:spChg>
        <pc:spChg chg="add mod">
          <ac:chgData name="Md Sohail Tanveer" userId="35fcf20929927222" providerId="LiveId" clId="{01F2F5F3-30F8-4E43-84C4-8D654B7326F9}" dt="2022-12-20T10:20:59.904" v="6031" actId="1076"/>
          <ac:spMkLst>
            <pc:docMk/>
            <pc:sldMk cId="1831997418" sldId="287"/>
            <ac:spMk id="6" creationId="{E723C968-3DC0-B97C-973E-2A2417CB7868}"/>
          </ac:spMkLst>
        </pc:spChg>
        <pc:spChg chg="add mod">
          <ac:chgData name="Md Sohail Tanveer" userId="35fcf20929927222" providerId="LiveId" clId="{01F2F5F3-30F8-4E43-84C4-8D654B7326F9}" dt="2022-12-20T10:21:02.874" v="6032" actId="1076"/>
          <ac:spMkLst>
            <pc:docMk/>
            <pc:sldMk cId="1831997418" sldId="287"/>
            <ac:spMk id="7" creationId="{5B2C6CE0-BEDA-0E12-7C15-91ABE3DDCC22}"/>
          </ac:spMkLst>
        </pc:spChg>
        <pc:picChg chg="add mod modCrop">
          <ac:chgData name="Md Sohail Tanveer" userId="35fcf20929927222" providerId="LiveId" clId="{01F2F5F3-30F8-4E43-84C4-8D654B7326F9}" dt="2022-12-20T10:20:57.084" v="6030" actId="1076"/>
          <ac:picMkLst>
            <pc:docMk/>
            <pc:sldMk cId="1831997418" sldId="287"/>
            <ac:picMk id="5" creationId="{8F39796E-33A3-4A8F-6A5F-1646F56B8B00}"/>
          </ac:picMkLst>
        </pc:picChg>
      </pc:sldChg>
      <pc:sldChg chg="addSp modSp new mod">
        <pc:chgData name="Md Sohail Tanveer" userId="35fcf20929927222" providerId="LiveId" clId="{01F2F5F3-30F8-4E43-84C4-8D654B7326F9}" dt="2022-12-20T10:30:47.212" v="6575" actId="1076"/>
        <pc:sldMkLst>
          <pc:docMk/>
          <pc:sldMk cId="3639454371" sldId="288"/>
        </pc:sldMkLst>
        <pc:spChg chg="mod">
          <ac:chgData name="Md Sohail Tanveer" userId="35fcf20929927222" providerId="LiveId" clId="{01F2F5F3-30F8-4E43-84C4-8D654B7326F9}" dt="2022-12-20T10:27:22.559" v="6476" actId="207"/>
          <ac:spMkLst>
            <pc:docMk/>
            <pc:sldMk cId="3639454371" sldId="288"/>
            <ac:spMk id="2" creationId="{29892FED-0670-D371-4BD2-9B382CC77B45}"/>
          </ac:spMkLst>
        </pc:spChg>
        <pc:spChg chg="mod">
          <ac:chgData name="Md Sohail Tanveer" userId="35fcf20929927222" providerId="LiveId" clId="{01F2F5F3-30F8-4E43-84C4-8D654B7326F9}" dt="2022-12-20T10:30:44.821" v="6574" actId="14100"/>
          <ac:spMkLst>
            <pc:docMk/>
            <pc:sldMk cId="3639454371" sldId="288"/>
            <ac:spMk id="3" creationId="{6948C1D6-E237-0A1F-2DD4-BD7D1998DF36}"/>
          </ac:spMkLst>
        </pc:spChg>
        <pc:picChg chg="add mod modCrop">
          <ac:chgData name="Md Sohail Tanveer" userId="35fcf20929927222" providerId="LiveId" clId="{01F2F5F3-30F8-4E43-84C4-8D654B7326F9}" dt="2022-12-20T10:30:47.212" v="6575" actId="1076"/>
          <ac:picMkLst>
            <pc:docMk/>
            <pc:sldMk cId="3639454371" sldId="288"/>
            <ac:picMk id="5" creationId="{6BF14573-5856-A6AB-B5D1-2A1E9D0CD43C}"/>
          </ac:picMkLst>
        </pc:picChg>
      </pc:sldChg>
      <pc:sldChg chg="addSp modSp new mod">
        <pc:chgData name="Md Sohail Tanveer" userId="35fcf20929927222" providerId="LiveId" clId="{01F2F5F3-30F8-4E43-84C4-8D654B7326F9}" dt="2022-12-20T12:52:19.345" v="6757" actId="20577"/>
        <pc:sldMkLst>
          <pc:docMk/>
          <pc:sldMk cId="4180534824" sldId="289"/>
        </pc:sldMkLst>
        <pc:spChg chg="mod">
          <ac:chgData name="Md Sohail Tanveer" userId="35fcf20929927222" providerId="LiveId" clId="{01F2F5F3-30F8-4E43-84C4-8D654B7326F9}" dt="2022-12-20T10:31:12.806" v="6579" actId="207"/>
          <ac:spMkLst>
            <pc:docMk/>
            <pc:sldMk cId="4180534824" sldId="289"/>
            <ac:spMk id="2" creationId="{0298B0AE-3976-EE3D-10F6-A8E648157FD0}"/>
          </ac:spMkLst>
        </pc:spChg>
        <pc:spChg chg="mod">
          <ac:chgData name="Md Sohail Tanveer" userId="35fcf20929927222" providerId="LiveId" clId="{01F2F5F3-30F8-4E43-84C4-8D654B7326F9}" dt="2022-12-20T12:52:19.345" v="6757" actId="20577"/>
          <ac:spMkLst>
            <pc:docMk/>
            <pc:sldMk cId="4180534824" sldId="289"/>
            <ac:spMk id="3" creationId="{01D4FDAC-BAB6-4EDC-F50F-ED39FD348B76}"/>
          </ac:spMkLst>
        </pc:spChg>
        <pc:picChg chg="add mod modCrop">
          <ac:chgData name="Md Sohail Tanveer" userId="35fcf20929927222" providerId="LiveId" clId="{01F2F5F3-30F8-4E43-84C4-8D654B7326F9}" dt="2022-12-20T10:39:47.443" v="6598" actId="732"/>
          <ac:picMkLst>
            <pc:docMk/>
            <pc:sldMk cId="4180534824" sldId="289"/>
            <ac:picMk id="5" creationId="{EC4502BF-8076-6D13-DF89-B3074C410ED4}"/>
          </ac:picMkLst>
        </pc:picChg>
      </pc:sldChg>
      <pc:sldChg chg="addSp delSp modSp new mod">
        <pc:chgData name="Md Sohail Tanveer" userId="35fcf20929927222" providerId="LiveId" clId="{01F2F5F3-30F8-4E43-84C4-8D654B7326F9}" dt="2022-12-20T13:04:13.913" v="7644" actId="20577"/>
        <pc:sldMkLst>
          <pc:docMk/>
          <pc:sldMk cId="969348856" sldId="290"/>
        </pc:sldMkLst>
        <pc:spChg chg="del">
          <ac:chgData name="Md Sohail Tanveer" userId="35fcf20929927222" providerId="LiveId" clId="{01F2F5F3-30F8-4E43-84C4-8D654B7326F9}" dt="2022-12-20T12:52:34.108" v="6760" actId="478"/>
          <ac:spMkLst>
            <pc:docMk/>
            <pc:sldMk cId="969348856" sldId="290"/>
            <ac:spMk id="2" creationId="{9D296C0B-1270-5719-3AB0-893AA1231DE8}"/>
          </ac:spMkLst>
        </pc:spChg>
        <pc:spChg chg="mod">
          <ac:chgData name="Md Sohail Tanveer" userId="35fcf20929927222" providerId="LiveId" clId="{01F2F5F3-30F8-4E43-84C4-8D654B7326F9}" dt="2022-12-20T13:04:13.913" v="7644" actId="20577"/>
          <ac:spMkLst>
            <pc:docMk/>
            <pc:sldMk cId="969348856" sldId="290"/>
            <ac:spMk id="3" creationId="{4954A691-6517-0306-B8BA-95457264FC3E}"/>
          </ac:spMkLst>
        </pc:spChg>
        <pc:picChg chg="add mod modCrop">
          <ac:chgData name="Md Sohail Tanveer" userId="35fcf20929927222" providerId="LiveId" clId="{01F2F5F3-30F8-4E43-84C4-8D654B7326F9}" dt="2022-12-20T12:55:21.516" v="6913" actId="1076"/>
          <ac:picMkLst>
            <pc:docMk/>
            <pc:sldMk cId="969348856" sldId="290"/>
            <ac:picMk id="5" creationId="{9EB61AE3-FFEA-E012-8E0A-785F184CA62D}"/>
          </ac:picMkLst>
        </pc:picChg>
      </pc:sldChg>
      <pc:sldChg chg="addSp delSp modSp new mod">
        <pc:chgData name="Md Sohail Tanveer" userId="35fcf20929927222" providerId="LiveId" clId="{01F2F5F3-30F8-4E43-84C4-8D654B7326F9}" dt="2022-12-20T13:18:07.498" v="8307" actId="14100"/>
        <pc:sldMkLst>
          <pc:docMk/>
          <pc:sldMk cId="2218985009" sldId="291"/>
        </pc:sldMkLst>
        <pc:spChg chg="mod">
          <ac:chgData name="Md Sohail Tanveer" userId="35fcf20929927222" providerId="LiveId" clId="{01F2F5F3-30F8-4E43-84C4-8D654B7326F9}" dt="2022-12-20T13:18:07.498" v="8307" actId="14100"/>
          <ac:spMkLst>
            <pc:docMk/>
            <pc:sldMk cId="2218985009" sldId="291"/>
            <ac:spMk id="2" creationId="{3829960F-4BE9-3E88-9980-1C8DA8D11887}"/>
          </ac:spMkLst>
        </pc:spChg>
        <pc:spChg chg="mod">
          <ac:chgData name="Md Sohail Tanveer" userId="35fcf20929927222" providerId="LiveId" clId="{01F2F5F3-30F8-4E43-84C4-8D654B7326F9}" dt="2022-12-20T13:18:03.506" v="8306" actId="14100"/>
          <ac:spMkLst>
            <pc:docMk/>
            <pc:sldMk cId="2218985009" sldId="291"/>
            <ac:spMk id="3" creationId="{4A0B65F5-F199-CDD6-B1E6-42806AB9281B}"/>
          </ac:spMkLst>
        </pc:spChg>
        <pc:picChg chg="add mod modCrop">
          <ac:chgData name="Md Sohail Tanveer" userId="35fcf20929927222" providerId="LiveId" clId="{01F2F5F3-30F8-4E43-84C4-8D654B7326F9}" dt="2022-12-20T13:16:48.442" v="8287" actId="14100"/>
          <ac:picMkLst>
            <pc:docMk/>
            <pc:sldMk cId="2218985009" sldId="291"/>
            <ac:picMk id="5" creationId="{4ABC8490-A9FF-1300-FE85-8820E63F1DD2}"/>
          </ac:picMkLst>
        </pc:picChg>
        <pc:picChg chg="add del">
          <ac:chgData name="Md Sohail Tanveer" userId="35fcf20929927222" providerId="LiveId" clId="{01F2F5F3-30F8-4E43-84C4-8D654B7326F9}" dt="2022-12-20T13:15:39.605" v="8274" actId="22"/>
          <ac:picMkLst>
            <pc:docMk/>
            <pc:sldMk cId="2218985009" sldId="291"/>
            <ac:picMk id="7" creationId="{A954F7BA-7640-A3DE-0A06-348AAE6BFB7E}"/>
          </ac:picMkLst>
        </pc:picChg>
        <pc:picChg chg="add mod modCrop">
          <ac:chgData name="Md Sohail Tanveer" userId="35fcf20929927222" providerId="LiveId" clId="{01F2F5F3-30F8-4E43-84C4-8D654B7326F9}" dt="2022-12-20T13:16:56.205" v="8289" actId="14100"/>
          <ac:picMkLst>
            <pc:docMk/>
            <pc:sldMk cId="2218985009" sldId="291"/>
            <ac:picMk id="9" creationId="{9F25D641-186F-3E06-B127-1FF72289194E}"/>
          </ac:picMkLst>
        </pc:picChg>
      </pc:sldChg>
      <pc:sldChg chg="addSp modSp new mod">
        <pc:chgData name="Md Sohail Tanveer" userId="35fcf20929927222" providerId="LiveId" clId="{01F2F5F3-30F8-4E43-84C4-8D654B7326F9}" dt="2022-12-20T13:33:16.508" v="8526" actId="20577"/>
        <pc:sldMkLst>
          <pc:docMk/>
          <pc:sldMk cId="2364280084" sldId="292"/>
        </pc:sldMkLst>
        <pc:spChg chg="mod">
          <ac:chgData name="Md Sohail Tanveer" userId="35fcf20929927222" providerId="LiveId" clId="{01F2F5F3-30F8-4E43-84C4-8D654B7326F9}" dt="2022-12-20T13:18:49.635" v="8320" actId="313"/>
          <ac:spMkLst>
            <pc:docMk/>
            <pc:sldMk cId="2364280084" sldId="292"/>
            <ac:spMk id="2" creationId="{2C42B65A-40A3-2601-E535-30BE28015752}"/>
          </ac:spMkLst>
        </pc:spChg>
        <pc:spChg chg="mod">
          <ac:chgData name="Md Sohail Tanveer" userId="35fcf20929927222" providerId="LiveId" clId="{01F2F5F3-30F8-4E43-84C4-8D654B7326F9}" dt="2022-12-20T13:33:16.508" v="8526" actId="20577"/>
          <ac:spMkLst>
            <pc:docMk/>
            <pc:sldMk cId="2364280084" sldId="292"/>
            <ac:spMk id="3" creationId="{71F66EB4-D49A-AFBC-4A9A-D0F3E531ECC4}"/>
          </ac:spMkLst>
        </pc:spChg>
        <pc:picChg chg="add mod modCrop">
          <ac:chgData name="Md Sohail Tanveer" userId="35fcf20929927222" providerId="LiveId" clId="{01F2F5F3-30F8-4E43-84C4-8D654B7326F9}" dt="2022-12-20T13:20:24.763" v="8337" actId="1076"/>
          <ac:picMkLst>
            <pc:docMk/>
            <pc:sldMk cId="2364280084" sldId="292"/>
            <ac:picMk id="5" creationId="{F3827830-7817-5696-B963-47C1FC542EC7}"/>
          </ac:picMkLst>
        </pc:picChg>
      </pc:sldChg>
      <pc:sldChg chg="add del">
        <pc:chgData name="Md Sohail Tanveer" userId="35fcf20929927222" providerId="LiveId" clId="{01F2F5F3-30F8-4E43-84C4-8D654B7326F9}" dt="2022-12-21T13:44:14.187" v="8990" actId="2890"/>
        <pc:sldMkLst>
          <pc:docMk/>
          <pc:sldMk cId="1662339243" sldId="293"/>
        </pc:sldMkLst>
      </pc:sldChg>
      <pc:sldChg chg="addSp modSp new mod">
        <pc:chgData name="Md Sohail Tanveer" userId="35fcf20929927222" providerId="LiveId" clId="{01F2F5F3-30F8-4E43-84C4-8D654B7326F9}" dt="2022-12-21T14:07:59.886" v="10072" actId="1076"/>
        <pc:sldMkLst>
          <pc:docMk/>
          <pc:sldMk cId="2390572737" sldId="293"/>
        </pc:sldMkLst>
        <pc:spChg chg="mod">
          <ac:chgData name="Md Sohail Tanveer" userId="35fcf20929927222" providerId="LiveId" clId="{01F2F5F3-30F8-4E43-84C4-8D654B7326F9}" dt="2022-12-21T13:44:29.550" v="8995" actId="207"/>
          <ac:spMkLst>
            <pc:docMk/>
            <pc:sldMk cId="2390572737" sldId="293"/>
            <ac:spMk id="2" creationId="{D47D1418-F240-08DE-82BF-4B32C05E5752}"/>
          </ac:spMkLst>
        </pc:spChg>
        <pc:spChg chg="mod">
          <ac:chgData name="Md Sohail Tanveer" userId="35fcf20929927222" providerId="LiveId" clId="{01F2F5F3-30F8-4E43-84C4-8D654B7326F9}" dt="2022-12-21T14:06:34.975" v="10042" actId="113"/>
          <ac:spMkLst>
            <pc:docMk/>
            <pc:sldMk cId="2390572737" sldId="293"/>
            <ac:spMk id="3" creationId="{6CD7F576-ED1A-645A-C9A8-3E6EBA0C20C0}"/>
          </ac:spMkLst>
        </pc:spChg>
        <pc:spChg chg="add mod">
          <ac:chgData name="Md Sohail Tanveer" userId="35fcf20929927222" providerId="LiveId" clId="{01F2F5F3-30F8-4E43-84C4-8D654B7326F9}" dt="2022-12-21T14:07:53.280" v="10071" actId="1076"/>
          <ac:spMkLst>
            <pc:docMk/>
            <pc:sldMk cId="2390572737" sldId="293"/>
            <ac:spMk id="14" creationId="{476081AA-F6D1-27A1-630A-E51F6529A9C9}"/>
          </ac:spMkLst>
        </pc:spChg>
        <pc:spChg chg="add mod">
          <ac:chgData name="Md Sohail Tanveer" userId="35fcf20929927222" providerId="LiveId" clId="{01F2F5F3-30F8-4E43-84C4-8D654B7326F9}" dt="2022-12-21T14:06:03.764" v="10034" actId="122"/>
          <ac:spMkLst>
            <pc:docMk/>
            <pc:sldMk cId="2390572737" sldId="293"/>
            <ac:spMk id="15" creationId="{413CBDDC-5C65-2499-BFC2-61F1F1B6F03F}"/>
          </ac:spMkLst>
        </pc:spChg>
        <pc:spChg chg="add mod">
          <ac:chgData name="Md Sohail Tanveer" userId="35fcf20929927222" providerId="LiveId" clId="{01F2F5F3-30F8-4E43-84C4-8D654B7326F9}" dt="2022-12-21T14:07:10.730" v="10059" actId="113"/>
          <ac:spMkLst>
            <pc:docMk/>
            <pc:sldMk cId="2390572737" sldId="293"/>
            <ac:spMk id="16" creationId="{42AFE67B-79C4-DAB7-143F-F1E61ACD461F}"/>
          </ac:spMkLst>
        </pc:spChg>
        <pc:spChg chg="add mod">
          <ac:chgData name="Md Sohail Tanveer" userId="35fcf20929927222" providerId="LiveId" clId="{01F2F5F3-30F8-4E43-84C4-8D654B7326F9}" dt="2022-12-21T14:07:42.660" v="10069" actId="1076"/>
          <ac:spMkLst>
            <pc:docMk/>
            <pc:sldMk cId="2390572737" sldId="293"/>
            <ac:spMk id="17" creationId="{1D3C9A87-0274-A59E-CC36-EB29EAF5EC48}"/>
          </ac:spMkLst>
        </pc:spChg>
        <pc:picChg chg="add mod modCrop">
          <ac:chgData name="Md Sohail Tanveer" userId="35fcf20929927222" providerId="LiveId" clId="{01F2F5F3-30F8-4E43-84C4-8D654B7326F9}" dt="2022-12-21T13:50:47.314" v="9072" actId="1076"/>
          <ac:picMkLst>
            <pc:docMk/>
            <pc:sldMk cId="2390572737" sldId="293"/>
            <ac:picMk id="5" creationId="{9EB66C20-62F2-5C55-93E1-FD5A160DE351}"/>
          </ac:picMkLst>
        </pc:picChg>
        <pc:picChg chg="add mod modCrop">
          <ac:chgData name="Md Sohail Tanveer" userId="35fcf20929927222" providerId="LiveId" clId="{01F2F5F3-30F8-4E43-84C4-8D654B7326F9}" dt="2022-12-21T13:51:13.918" v="9080" actId="1076"/>
          <ac:picMkLst>
            <pc:docMk/>
            <pc:sldMk cId="2390572737" sldId="293"/>
            <ac:picMk id="7" creationId="{4CDBD1EB-48D9-A6A4-14BD-B3FD37194484}"/>
          </ac:picMkLst>
        </pc:picChg>
        <pc:picChg chg="add mod modCrop">
          <ac:chgData name="Md Sohail Tanveer" userId="35fcf20929927222" providerId="LiveId" clId="{01F2F5F3-30F8-4E43-84C4-8D654B7326F9}" dt="2022-12-21T14:07:59.886" v="10072" actId="1076"/>
          <ac:picMkLst>
            <pc:docMk/>
            <pc:sldMk cId="2390572737" sldId="293"/>
            <ac:picMk id="9" creationId="{26E52F9E-9A1F-5692-EA85-75D07560CAA5}"/>
          </ac:picMkLst>
        </pc:picChg>
        <pc:picChg chg="add mod modCrop">
          <ac:chgData name="Md Sohail Tanveer" userId="35fcf20929927222" providerId="LiveId" clId="{01F2F5F3-30F8-4E43-84C4-8D654B7326F9}" dt="2022-12-21T13:51:19.021" v="9082" actId="1076"/>
          <ac:picMkLst>
            <pc:docMk/>
            <pc:sldMk cId="2390572737" sldId="293"/>
            <ac:picMk id="11" creationId="{DBE23B7C-5D02-999B-ABB5-837BEF9E55D5}"/>
          </ac:picMkLst>
        </pc:picChg>
        <pc:picChg chg="add mod modCrop">
          <ac:chgData name="Md Sohail Tanveer" userId="35fcf20929927222" providerId="LiveId" clId="{01F2F5F3-30F8-4E43-84C4-8D654B7326F9}" dt="2022-12-21T14:07:35.982" v="10067" actId="1076"/>
          <ac:picMkLst>
            <pc:docMk/>
            <pc:sldMk cId="2390572737" sldId="293"/>
            <ac:picMk id="13" creationId="{30917274-5809-1471-42E3-273C16CFFF20}"/>
          </ac:picMkLst>
        </pc:picChg>
      </pc:sldChg>
      <pc:sldChg chg="addSp modSp new mod">
        <pc:chgData name="Md Sohail Tanveer" userId="35fcf20929927222" providerId="LiveId" clId="{01F2F5F3-30F8-4E43-84C4-8D654B7326F9}" dt="2022-12-21T14:14:21.889" v="10338" actId="14100"/>
        <pc:sldMkLst>
          <pc:docMk/>
          <pc:sldMk cId="1540476920" sldId="294"/>
        </pc:sldMkLst>
        <pc:spChg chg="mod">
          <ac:chgData name="Md Sohail Tanveer" userId="35fcf20929927222" providerId="LiveId" clId="{01F2F5F3-30F8-4E43-84C4-8D654B7326F9}" dt="2022-12-21T14:04:37.501" v="10022" actId="207"/>
          <ac:spMkLst>
            <pc:docMk/>
            <pc:sldMk cId="1540476920" sldId="294"/>
            <ac:spMk id="2" creationId="{57F12548-3216-9411-03F7-42D965BD260B}"/>
          </ac:spMkLst>
        </pc:spChg>
        <pc:spChg chg="mod">
          <ac:chgData name="Md Sohail Tanveer" userId="35fcf20929927222" providerId="LiveId" clId="{01F2F5F3-30F8-4E43-84C4-8D654B7326F9}" dt="2022-12-21T14:14:09.092" v="10335" actId="113"/>
          <ac:spMkLst>
            <pc:docMk/>
            <pc:sldMk cId="1540476920" sldId="294"/>
            <ac:spMk id="3" creationId="{553EC066-E31D-FC39-9B77-19A0FEB0B13C}"/>
          </ac:spMkLst>
        </pc:spChg>
        <pc:picChg chg="add mod modCrop">
          <ac:chgData name="Md Sohail Tanveer" userId="35fcf20929927222" providerId="LiveId" clId="{01F2F5F3-30F8-4E43-84C4-8D654B7326F9}" dt="2022-12-21T14:14:13.874" v="10336" actId="1076"/>
          <ac:picMkLst>
            <pc:docMk/>
            <pc:sldMk cId="1540476920" sldId="294"/>
            <ac:picMk id="5" creationId="{FE4903D9-5C90-6A85-D325-1D0B7F820DA3}"/>
          </ac:picMkLst>
        </pc:picChg>
        <pc:picChg chg="add mod modCrop">
          <ac:chgData name="Md Sohail Tanveer" userId="35fcf20929927222" providerId="LiveId" clId="{01F2F5F3-30F8-4E43-84C4-8D654B7326F9}" dt="2022-12-21T14:14:21.889" v="10338" actId="14100"/>
          <ac:picMkLst>
            <pc:docMk/>
            <pc:sldMk cId="1540476920" sldId="294"/>
            <ac:picMk id="7" creationId="{648FB367-49DF-EEEE-788A-20BA02B8E242}"/>
          </ac:picMkLst>
        </pc:picChg>
      </pc:sldChg>
      <pc:sldChg chg="addSp modSp new mod">
        <pc:chgData name="Md Sohail Tanveer" userId="35fcf20929927222" providerId="LiveId" clId="{01F2F5F3-30F8-4E43-84C4-8D654B7326F9}" dt="2022-12-21T14:21:13.892" v="10758" actId="14100"/>
        <pc:sldMkLst>
          <pc:docMk/>
          <pc:sldMk cId="283665935" sldId="295"/>
        </pc:sldMkLst>
        <pc:spChg chg="mod">
          <ac:chgData name="Md Sohail Tanveer" userId="35fcf20929927222" providerId="LiveId" clId="{01F2F5F3-30F8-4E43-84C4-8D654B7326F9}" dt="2022-12-21T14:16:13.426" v="10354" actId="207"/>
          <ac:spMkLst>
            <pc:docMk/>
            <pc:sldMk cId="283665935" sldId="295"/>
            <ac:spMk id="2" creationId="{EA23B108-244B-6231-EBEE-C3836121FB67}"/>
          </ac:spMkLst>
        </pc:spChg>
        <pc:spChg chg="mod">
          <ac:chgData name="Md Sohail Tanveer" userId="35fcf20929927222" providerId="LiveId" clId="{01F2F5F3-30F8-4E43-84C4-8D654B7326F9}" dt="2022-12-21T14:21:13.892" v="10758" actId="14100"/>
          <ac:spMkLst>
            <pc:docMk/>
            <pc:sldMk cId="283665935" sldId="295"/>
            <ac:spMk id="3" creationId="{6D2B1F7D-F361-0428-51C5-394F7609E003}"/>
          </ac:spMkLst>
        </pc:spChg>
        <pc:picChg chg="add mod modCrop">
          <ac:chgData name="Md Sohail Tanveer" userId="35fcf20929927222" providerId="LiveId" clId="{01F2F5F3-30F8-4E43-84C4-8D654B7326F9}" dt="2022-12-21T14:16:44.605" v="10359" actId="732"/>
          <ac:picMkLst>
            <pc:docMk/>
            <pc:sldMk cId="283665935" sldId="295"/>
            <ac:picMk id="5" creationId="{5BE608BB-285C-E810-FB7E-C146F7538E88}"/>
          </ac:picMkLst>
        </pc:picChg>
      </pc:sldChg>
      <pc:sldChg chg="addSp modSp new mod">
        <pc:chgData name="Md Sohail Tanveer" userId="35fcf20929927222" providerId="LiveId" clId="{01F2F5F3-30F8-4E43-84C4-8D654B7326F9}" dt="2022-12-21T14:31:59.746" v="11740" actId="14100"/>
        <pc:sldMkLst>
          <pc:docMk/>
          <pc:sldMk cId="322959507" sldId="296"/>
        </pc:sldMkLst>
        <pc:spChg chg="mod">
          <ac:chgData name="Md Sohail Tanveer" userId="35fcf20929927222" providerId="LiveId" clId="{01F2F5F3-30F8-4E43-84C4-8D654B7326F9}" dt="2022-12-21T14:25:47.939" v="11225" actId="207"/>
          <ac:spMkLst>
            <pc:docMk/>
            <pc:sldMk cId="322959507" sldId="296"/>
            <ac:spMk id="2" creationId="{39BFB2E8-E4FC-59FF-CD88-DE7C5694C9A7}"/>
          </ac:spMkLst>
        </pc:spChg>
        <pc:spChg chg="mod">
          <ac:chgData name="Md Sohail Tanveer" userId="35fcf20929927222" providerId="LiveId" clId="{01F2F5F3-30F8-4E43-84C4-8D654B7326F9}" dt="2022-12-21T14:31:59.746" v="11740" actId="14100"/>
          <ac:spMkLst>
            <pc:docMk/>
            <pc:sldMk cId="322959507" sldId="296"/>
            <ac:spMk id="3" creationId="{2CA17C55-2B26-B91F-4B87-26962C650DDB}"/>
          </ac:spMkLst>
        </pc:spChg>
        <pc:picChg chg="add mod modCrop">
          <ac:chgData name="Md Sohail Tanveer" userId="35fcf20929927222" providerId="LiveId" clId="{01F2F5F3-30F8-4E43-84C4-8D654B7326F9}" dt="2022-12-21T14:31:55.020" v="11739" actId="14100"/>
          <ac:picMkLst>
            <pc:docMk/>
            <pc:sldMk cId="322959507" sldId="296"/>
            <ac:picMk id="5" creationId="{52F96194-4FDD-CF09-697C-12F7394410CA}"/>
          </ac:picMkLst>
        </pc:picChg>
      </pc:sldChg>
      <pc:sldChg chg="addSp delSp modSp new mod">
        <pc:chgData name="Md Sohail Tanveer" userId="35fcf20929927222" providerId="LiveId" clId="{01F2F5F3-30F8-4E43-84C4-8D654B7326F9}" dt="2022-12-21T14:41:29.700" v="12099" actId="20577"/>
        <pc:sldMkLst>
          <pc:docMk/>
          <pc:sldMk cId="3848996194" sldId="297"/>
        </pc:sldMkLst>
        <pc:spChg chg="mod">
          <ac:chgData name="Md Sohail Tanveer" userId="35fcf20929927222" providerId="LiveId" clId="{01F2F5F3-30F8-4E43-84C4-8D654B7326F9}" dt="2022-12-21T14:32:20.777" v="11744" actId="207"/>
          <ac:spMkLst>
            <pc:docMk/>
            <pc:sldMk cId="3848996194" sldId="297"/>
            <ac:spMk id="2" creationId="{217B0624-CE01-C3A2-0130-E71D9D611E4E}"/>
          </ac:spMkLst>
        </pc:spChg>
        <pc:spChg chg="mod">
          <ac:chgData name="Md Sohail Tanveer" userId="35fcf20929927222" providerId="LiveId" clId="{01F2F5F3-30F8-4E43-84C4-8D654B7326F9}" dt="2022-12-21T14:41:29.700" v="12099" actId="20577"/>
          <ac:spMkLst>
            <pc:docMk/>
            <pc:sldMk cId="3848996194" sldId="297"/>
            <ac:spMk id="3" creationId="{5E320A3E-1D49-6FFC-AA03-358F81555607}"/>
          </ac:spMkLst>
        </pc:spChg>
        <pc:picChg chg="add del mod modCrop">
          <ac:chgData name="Md Sohail Tanveer" userId="35fcf20929927222" providerId="LiveId" clId="{01F2F5F3-30F8-4E43-84C4-8D654B7326F9}" dt="2022-12-21T14:38:15.447" v="11752" actId="478"/>
          <ac:picMkLst>
            <pc:docMk/>
            <pc:sldMk cId="3848996194" sldId="297"/>
            <ac:picMk id="5" creationId="{376A94FB-1769-9D8A-42CD-3A994C617B88}"/>
          </ac:picMkLst>
        </pc:picChg>
        <pc:picChg chg="add mod modCrop">
          <ac:chgData name="Md Sohail Tanveer" userId="35fcf20929927222" providerId="LiveId" clId="{01F2F5F3-30F8-4E43-84C4-8D654B7326F9}" dt="2022-12-21T14:38:44.313" v="11760" actId="1076"/>
          <ac:picMkLst>
            <pc:docMk/>
            <pc:sldMk cId="3848996194" sldId="297"/>
            <ac:picMk id="7" creationId="{58EBF114-8A80-EE9E-E7B0-B698E107A9C6}"/>
          </ac:picMkLst>
        </pc:picChg>
      </pc:sldChg>
      <pc:sldChg chg="modSp new mod">
        <pc:chgData name="Md Sohail Tanveer" userId="35fcf20929927222" providerId="LiveId" clId="{01F2F5F3-30F8-4E43-84C4-8D654B7326F9}" dt="2022-12-21T15:17:40.364" v="12728" actId="14100"/>
        <pc:sldMkLst>
          <pc:docMk/>
          <pc:sldMk cId="4192896825" sldId="298"/>
        </pc:sldMkLst>
        <pc:spChg chg="mod">
          <ac:chgData name="Md Sohail Tanveer" userId="35fcf20929927222" providerId="LiveId" clId="{01F2F5F3-30F8-4E43-84C4-8D654B7326F9}" dt="2022-12-21T15:06:10.254" v="12605" actId="20577"/>
          <ac:spMkLst>
            <pc:docMk/>
            <pc:sldMk cId="4192896825" sldId="298"/>
            <ac:spMk id="2" creationId="{F3820CB1-B7C2-F9FC-F7F0-2680FA5E510E}"/>
          </ac:spMkLst>
        </pc:spChg>
        <pc:spChg chg="mod">
          <ac:chgData name="Md Sohail Tanveer" userId="35fcf20929927222" providerId="LiveId" clId="{01F2F5F3-30F8-4E43-84C4-8D654B7326F9}" dt="2022-12-21T15:17:40.364" v="12728" actId="14100"/>
          <ac:spMkLst>
            <pc:docMk/>
            <pc:sldMk cId="4192896825" sldId="298"/>
            <ac:spMk id="3" creationId="{6EDD092F-7C5B-8535-7FA2-CEEF63F50FC8}"/>
          </ac:spMkLst>
        </pc:spChg>
      </pc:sldChg>
      <pc:sldChg chg="modSp new mod">
        <pc:chgData name="Md Sohail Tanveer" userId="35fcf20929927222" providerId="LiveId" clId="{01F2F5F3-30F8-4E43-84C4-8D654B7326F9}" dt="2022-12-21T15:19:08.980" v="12730" actId="2710"/>
        <pc:sldMkLst>
          <pc:docMk/>
          <pc:sldMk cId="3823585926" sldId="299"/>
        </pc:sldMkLst>
        <pc:spChg chg="mod">
          <ac:chgData name="Md Sohail Tanveer" userId="35fcf20929927222" providerId="LiveId" clId="{01F2F5F3-30F8-4E43-84C4-8D654B7326F9}" dt="2022-12-21T15:15:43.215" v="12708" actId="113"/>
          <ac:spMkLst>
            <pc:docMk/>
            <pc:sldMk cId="3823585926" sldId="299"/>
            <ac:spMk id="2" creationId="{F72484D2-7C5A-9A22-7E4C-F8811E6C6E08}"/>
          </ac:spMkLst>
        </pc:spChg>
        <pc:spChg chg="mod">
          <ac:chgData name="Md Sohail Tanveer" userId="35fcf20929927222" providerId="LiveId" clId="{01F2F5F3-30F8-4E43-84C4-8D654B7326F9}" dt="2022-12-21T15:19:08.980" v="12730" actId="2710"/>
          <ac:spMkLst>
            <pc:docMk/>
            <pc:sldMk cId="3823585926" sldId="299"/>
            <ac:spMk id="3" creationId="{45466104-CA07-892E-50AA-636977FB36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US" sz="3600" b="1" dirty="0">
                <a:solidFill>
                  <a:schemeClr val="lt1"/>
                </a:solidFill>
                <a:latin typeface="Montserrat"/>
                <a:ea typeface="Montserrat"/>
                <a:cs typeface="Montserrat"/>
                <a:sym typeface="Montserrat"/>
              </a:rPr>
              <a:t>Airbnb Booking Analysis</a:t>
            </a:r>
            <a:br>
              <a:rPr lang="en-US" sz="3600" b="1" dirty="0">
                <a:solidFill>
                  <a:schemeClr val="lt1"/>
                </a:solidFill>
                <a:latin typeface="Montserrat"/>
                <a:ea typeface="Montserrat"/>
                <a:cs typeface="Montserrat"/>
                <a:sym typeface="Montserrat"/>
              </a:rPr>
            </a:br>
            <a:br>
              <a:rPr lang="en-US" sz="36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Name: Md Sohail Tanveer</a:t>
            </a:r>
            <a:endParaRPr sz="24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6402-7A8B-762C-18E0-5F32A0B036F2}"/>
              </a:ext>
            </a:extLst>
          </p:cNvPr>
          <p:cNvSpPr>
            <a:spLocks noGrp="1"/>
          </p:cNvSpPr>
          <p:nvPr>
            <p:ph type="title"/>
          </p:nvPr>
        </p:nvSpPr>
        <p:spPr/>
        <p:txBody>
          <a:bodyPr/>
          <a:lstStyle/>
          <a:p>
            <a:r>
              <a:rPr lang="en-US" b="1" dirty="0"/>
              <a:t>Mounting Drive</a:t>
            </a:r>
          </a:p>
        </p:txBody>
      </p:sp>
      <p:sp>
        <p:nvSpPr>
          <p:cNvPr id="3" name="Text Placeholder 2">
            <a:extLst>
              <a:ext uri="{FF2B5EF4-FFF2-40B4-BE49-F238E27FC236}">
                <a16:creationId xmlns:a16="http://schemas.microsoft.com/office/drawing/2014/main" id="{310F7CAC-060E-3110-DB7C-4CF52323A904}"/>
              </a:ext>
            </a:extLst>
          </p:cNvPr>
          <p:cNvSpPr>
            <a:spLocks noGrp="1"/>
          </p:cNvSpPr>
          <p:nvPr>
            <p:ph type="body" idx="1"/>
          </p:nvPr>
        </p:nvSpPr>
        <p:spPr/>
        <p:txBody>
          <a:bodyPr/>
          <a:lstStyle/>
          <a:p>
            <a:pPr marL="114300" indent="0">
              <a:buNone/>
            </a:pPr>
            <a:r>
              <a:rPr lang="en-US" dirty="0">
                <a:solidFill>
                  <a:schemeClr val="accent2"/>
                </a:solidFill>
              </a:rPr>
              <a:t>We mount the drive so that we can import our data set from google drive easily, It can be done by the two lines of code given below.</a:t>
            </a:r>
          </a:p>
        </p:txBody>
      </p:sp>
      <p:pic>
        <p:nvPicPr>
          <p:cNvPr id="5" name="Picture 4">
            <a:extLst>
              <a:ext uri="{FF2B5EF4-FFF2-40B4-BE49-F238E27FC236}">
                <a16:creationId xmlns:a16="http://schemas.microsoft.com/office/drawing/2014/main" id="{F946C06E-D9E8-ACF3-CF67-5FD5053231D0}"/>
              </a:ext>
            </a:extLst>
          </p:cNvPr>
          <p:cNvPicPr>
            <a:picLocks noChangeAspect="1"/>
          </p:cNvPicPr>
          <p:nvPr/>
        </p:nvPicPr>
        <p:blipFill rotWithShape="1">
          <a:blip r:embed="rId2"/>
          <a:srcRect l="2422" t="33579" r="64141" b="45278"/>
          <a:stretch/>
        </p:blipFill>
        <p:spPr>
          <a:xfrm>
            <a:off x="371474" y="2405756"/>
            <a:ext cx="5793582" cy="2060732"/>
          </a:xfrm>
          <a:prstGeom prst="rect">
            <a:avLst/>
          </a:prstGeom>
        </p:spPr>
      </p:pic>
    </p:spTree>
    <p:extLst>
      <p:ext uri="{BB962C8B-B14F-4D97-AF65-F5344CB8AC3E}">
        <p14:creationId xmlns:p14="http://schemas.microsoft.com/office/powerpoint/2010/main" val="2575516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EB56-B576-DCE0-AF39-AF2980D9B5F5}"/>
              </a:ext>
            </a:extLst>
          </p:cNvPr>
          <p:cNvSpPr>
            <a:spLocks noGrp="1"/>
          </p:cNvSpPr>
          <p:nvPr>
            <p:ph type="title"/>
          </p:nvPr>
        </p:nvSpPr>
        <p:spPr/>
        <p:txBody>
          <a:bodyPr/>
          <a:lstStyle/>
          <a:p>
            <a:r>
              <a:rPr lang="en-US" b="1" dirty="0"/>
              <a:t>Importing Libraries</a:t>
            </a:r>
          </a:p>
        </p:txBody>
      </p:sp>
      <p:sp>
        <p:nvSpPr>
          <p:cNvPr id="3" name="Text Placeholder 2">
            <a:extLst>
              <a:ext uri="{FF2B5EF4-FFF2-40B4-BE49-F238E27FC236}">
                <a16:creationId xmlns:a16="http://schemas.microsoft.com/office/drawing/2014/main" id="{7F332EC0-6D30-0BDC-3AB4-3CCB1EB13C4C}"/>
              </a:ext>
            </a:extLst>
          </p:cNvPr>
          <p:cNvSpPr>
            <a:spLocks noGrp="1"/>
          </p:cNvSpPr>
          <p:nvPr>
            <p:ph type="body" idx="1"/>
          </p:nvPr>
        </p:nvSpPr>
        <p:spPr/>
        <p:txBody>
          <a:bodyPr/>
          <a:lstStyle/>
          <a:p>
            <a:pPr marL="114300" indent="0">
              <a:buNone/>
            </a:pPr>
            <a:r>
              <a:rPr lang="en-US" dirty="0">
                <a:solidFill>
                  <a:schemeClr val="accent2"/>
                </a:solidFill>
              </a:rPr>
              <a:t>Importing Libraries is the most important part of preprocessing because it helps in </a:t>
            </a:r>
            <a:r>
              <a:rPr lang="en-IN" b="1" i="0" dirty="0">
                <a:solidFill>
                  <a:srgbClr val="202124"/>
                </a:solidFill>
                <a:effectLst/>
                <a:latin typeface="arial" panose="020B0604020202020204" pitchFamily="34" charset="0"/>
              </a:rPr>
              <a:t>structuring your code effectively.</a:t>
            </a:r>
            <a:endParaRPr lang="en-US" dirty="0">
              <a:solidFill>
                <a:schemeClr val="accent2"/>
              </a:solidFill>
            </a:endParaRPr>
          </a:p>
        </p:txBody>
      </p:sp>
      <p:pic>
        <p:nvPicPr>
          <p:cNvPr id="5" name="Picture 4">
            <a:extLst>
              <a:ext uri="{FF2B5EF4-FFF2-40B4-BE49-F238E27FC236}">
                <a16:creationId xmlns:a16="http://schemas.microsoft.com/office/drawing/2014/main" id="{05B080C7-E20B-38FE-DF89-54BAB4FA278C}"/>
              </a:ext>
            </a:extLst>
          </p:cNvPr>
          <p:cNvPicPr>
            <a:picLocks noChangeAspect="1"/>
          </p:cNvPicPr>
          <p:nvPr/>
        </p:nvPicPr>
        <p:blipFill rotWithShape="1">
          <a:blip r:embed="rId2"/>
          <a:srcRect l="5993" t="48614" r="53829" b="24444"/>
          <a:stretch/>
        </p:blipFill>
        <p:spPr>
          <a:xfrm>
            <a:off x="858744" y="2157414"/>
            <a:ext cx="5841723" cy="2203450"/>
          </a:xfrm>
          <a:prstGeom prst="rect">
            <a:avLst/>
          </a:prstGeom>
        </p:spPr>
      </p:pic>
    </p:spTree>
    <p:extLst>
      <p:ext uri="{BB962C8B-B14F-4D97-AF65-F5344CB8AC3E}">
        <p14:creationId xmlns:p14="http://schemas.microsoft.com/office/powerpoint/2010/main" val="4749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E1E4-7251-D2B2-4406-234F15C05E21}"/>
              </a:ext>
            </a:extLst>
          </p:cNvPr>
          <p:cNvSpPr>
            <a:spLocks noGrp="1"/>
          </p:cNvSpPr>
          <p:nvPr>
            <p:ph type="title"/>
          </p:nvPr>
        </p:nvSpPr>
        <p:spPr/>
        <p:txBody>
          <a:bodyPr/>
          <a:lstStyle/>
          <a:p>
            <a:r>
              <a:rPr lang="en-US" b="1" dirty="0"/>
              <a:t>Loading Dataset</a:t>
            </a:r>
          </a:p>
        </p:txBody>
      </p:sp>
      <p:sp>
        <p:nvSpPr>
          <p:cNvPr id="3" name="Text Placeholder 2">
            <a:extLst>
              <a:ext uri="{FF2B5EF4-FFF2-40B4-BE49-F238E27FC236}">
                <a16:creationId xmlns:a16="http://schemas.microsoft.com/office/drawing/2014/main" id="{3C2FF8AB-1EF3-3935-CD01-25D24BB67B9C}"/>
              </a:ext>
            </a:extLst>
          </p:cNvPr>
          <p:cNvSpPr>
            <a:spLocks noGrp="1"/>
          </p:cNvSpPr>
          <p:nvPr>
            <p:ph type="body" idx="1"/>
          </p:nvPr>
        </p:nvSpPr>
        <p:spPr/>
        <p:txBody>
          <a:bodyPr/>
          <a:lstStyle/>
          <a:p>
            <a:pPr>
              <a:buClr>
                <a:schemeClr val="tx1"/>
              </a:buClr>
              <a:buFont typeface="Arial" panose="020B0604020202020204" pitchFamily="34" charset="0"/>
              <a:buChar char="•"/>
            </a:pPr>
            <a:r>
              <a:rPr lang="en-US" dirty="0">
                <a:solidFill>
                  <a:schemeClr val="accent2"/>
                </a:solidFill>
              </a:rPr>
              <a:t>First we copy the path of the dataset from google drive and then stored it in a variable called </a:t>
            </a:r>
            <a:r>
              <a:rPr lang="en-US" b="1" dirty="0">
                <a:solidFill>
                  <a:schemeClr val="accent2"/>
                </a:solidFill>
              </a:rPr>
              <a:t>path</a:t>
            </a:r>
            <a:r>
              <a:rPr lang="en-US" dirty="0">
                <a:solidFill>
                  <a:schemeClr val="accent2"/>
                </a:solidFill>
              </a:rPr>
              <a:t>.</a:t>
            </a:r>
          </a:p>
          <a:p>
            <a:pPr>
              <a:buClr>
                <a:schemeClr val="tx1"/>
              </a:buClr>
              <a:buFont typeface="Arial" panose="020B0604020202020204" pitchFamily="34" charset="0"/>
              <a:buChar char="•"/>
            </a:pPr>
            <a:endParaRPr lang="en-US" dirty="0">
              <a:solidFill>
                <a:schemeClr val="accent2"/>
              </a:solidFill>
            </a:endParaRPr>
          </a:p>
          <a:p>
            <a:pPr>
              <a:buClr>
                <a:schemeClr val="tx1"/>
              </a:buClr>
              <a:buFont typeface="Arial" panose="020B0604020202020204" pitchFamily="34" charset="0"/>
              <a:buChar char="•"/>
            </a:pPr>
            <a:r>
              <a:rPr lang="en-US" dirty="0">
                <a:solidFill>
                  <a:schemeClr val="accent2"/>
                </a:solidFill>
              </a:rPr>
              <a:t>Now we use the second line of code to load the dataset.</a:t>
            </a:r>
          </a:p>
        </p:txBody>
      </p:sp>
      <p:pic>
        <p:nvPicPr>
          <p:cNvPr id="5" name="Picture 4">
            <a:extLst>
              <a:ext uri="{FF2B5EF4-FFF2-40B4-BE49-F238E27FC236}">
                <a16:creationId xmlns:a16="http://schemas.microsoft.com/office/drawing/2014/main" id="{929D1E33-508B-78CA-B737-02E31A1673C5}"/>
              </a:ext>
            </a:extLst>
          </p:cNvPr>
          <p:cNvPicPr>
            <a:picLocks noChangeAspect="1"/>
          </p:cNvPicPr>
          <p:nvPr/>
        </p:nvPicPr>
        <p:blipFill rotWithShape="1">
          <a:blip r:embed="rId2"/>
          <a:srcRect l="2422" t="24305" r="37964" b="64560"/>
          <a:stretch/>
        </p:blipFill>
        <p:spPr>
          <a:xfrm>
            <a:off x="311700" y="2574324"/>
            <a:ext cx="8476311" cy="868964"/>
          </a:xfrm>
          <a:prstGeom prst="rect">
            <a:avLst/>
          </a:prstGeom>
        </p:spPr>
      </p:pic>
    </p:spTree>
    <p:extLst>
      <p:ext uri="{BB962C8B-B14F-4D97-AF65-F5344CB8AC3E}">
        <p14:creationId xmlns:p14="http://schemas.microsoft.com/office/powerpoint/2010/main" val="319291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592B-3E8A-E7B8-390E-F753391291B0}"/>
              </a:ext>
            </a:extLst>
          </p:cNvPr>
          <p:cNvSpPr>
            <a:spLocks noGrp="1"/>
          </p:cNvSpPr>
          <p:nvPr>
            <p:ph type="title"/>
          </p:nvPr>
        </p:nvSpPr>
        <p:spPr/>
        <p:txBody>
          <a:bodyPr/>
          <a:lstStyle/>
          <a:p>
            <a:r>
              <a:rPr lang="en-US" b="1" dirty="0"/>
              <a:t>Dataset preview</a:t>
            </a:r>
          </a:p>
        </p:txBody>
      </p:sp>
      <p:sp>
        <p:nvSpPr>
          <p:cNvPr id="3" name="Text Placeholder 2">
            <a:extLst>
              <a:ext uri="{FF2B5EF4-FFF2-40B4-BE49-F238E27FC236}">
                <a16:creationId xmlns:a16="http://schemas.microsoft.com/office/drawing/2014/main" id="{64383877-107C-CCC9-198A-1A7A6EE64644}"/>
              </a:ext>
            </a:extLst>
          </p:cNvPr>
          <p:cNvSpPr>
            <a:spLocks noGrp="1"/>
          </p:cNvSpPr>
          <p:nvPr>
            <p:ph type="body" idx="1"/>
          </p:nvPr>
        </p:nvSpPr>
        <p:spPr/>
        <p:txBody>
          <a:bodyPr/>
          <a:lstStyle/>
          <a:p>
            <a:pPr marL="114300" indent="0">
              <a:buNone/>
            </a:pPr>
            <a:r>
              <a:rPr lang="en-US" dirty="0">
                <a:solidFill>
                  <a:schemeClr val="accent2"/>
                </a:solidFill>
              </a:rPr>
              <a:t>Using the .head( ) method we will see the first five observations of the dataset.</a:t>
            </a:r>
          </a:p>
        </p:txBody>
      </p:sp>
      <p:pic>
        <p:nvPicPr>
          <p:cNvPr id="5" name="Picture 4">
            <a:extLst>
              <a:ext uri="{FF2B5EF4-FFF2-40B4-BE49-F238E27FC236}">
                <a16:creationId xmlns:a16="http://schemas.microsoft.com/office/drawing/2014/main" id="{A8FA95AD-FF1D-02EB-AECB-9407D8748988}"/>
              </a:ext>
            </a:extLst>
          </p:cNvPr>
          <p:cNvPicPr>
            <a:picLocks noChangeAspect="1"/>
          </p:cNvPicPr>
          <p:nvPr/>
        </p:nvPicPr>
        <p:blipFill rotWithShape="1">
          <a:blip r:embed="rId2"/>
          <a:srcRect l="5937" t="39306" b="8653"/>
          <a:stretch/>
        </p:blipFill>
        <p:spPr>
          <a:xfrm>
            <a:off x="231225" y="2021681"/>
            <a:ext cx="8601075" cy="2676794"/>
          </a:xfrm>
          <a:prstGeom prst="rect">
            <a:avLst/>
          </a:prstGeom>
        </p:spPr>
      </p:pic>
    </p:spTree>
    <p:extLst>
      <p:ext uri="{BB962C8B-B14F-4D97-AF65-F5344CB8AC3E}">
        <p14:creationId xmlns:p14="http://schemas.microsoft.com/office/powerpoint/2010/main" val="211958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E80F-F890-8F61-3953-A0497165F325}"/>
              </a:ext>
            </a:extLst>
          </p:cNvPr>
          <p:cNvSpPr>
            <a:spLocks noGrp="1"/>
          </p:cNvSpPr>
          <p:nvPr>
            <p:ph type="title"/>
          </p:nvPr>
        </p:nvSpPr>
        <p:spPr/>
        <p:txBody>
          <a:bodyPr/>
          <a:lstStyle/>
          <a:p>
            <a:r>
              <a:rPr lang="en-US" b="1" dirty="0"/>
              <a:t>Checking NULL values</a:t>
            </a:r>
          </a:p>
        </p:txBody>
      </p:sp>
      <p:sp>
        <p:nvSpPr>
          <p:cNvPr id="3" name="Text Placeholder 2">
            <a:extLst>
              <a:ext uri="{FF2B5EF4-FFF2-40B4-BE49-F238E27FC236}">
                <a16:creationId xmlns:a16="http://schemas.microsoft.com/office/drawing/2014/main" id="{32D2A87B-9626-FC75-F6E0-5D2F0F60D00D}"/>
              </a:ext>
            </a:extLst>
          </p:cNvPr>
          <p:cNvSpPr>
            <a:spLocks noGrp="1"/>
          </p:cNvSpPr>
          <p:nvPr>
            <p:ph type="body" idx="1"/>
          </p:nvPr>
        </p:nvSpPr>
        <p:spPr>
          <a:xfrm>
            <a:off x="311699" y="1152475"/>
            <a:ext cx="5260425" cy="3905300"/>
          </a:xfrm>
        </p:spPr>
        <p:txBody>
          <a:bodyPr/>
          <a:lstStyle/>
          <a:p>
            <a:pPr algn="just">
              <a:buClr>
                <a:schemeClr val="tx1"/>
              </a:buClr>
            </a:pPr>
            <a:r>
              <a:rPr lang="en-US" dirty="0">
                <a:solidFill>
                  <a:schemeClr val="accent2"/>
                </a:solidFill>
              </a:rPr>
              <a:t>Only four columns contain the null values </a:t>
            </a:r>
            <a:r>
              <a:rPr lang="en-US" b="1" dirty="0">
                <a:solidFill>
                  <a:schemeClr val="accent2"/>
                </a:solidFill>
              </a:rPr>
              <a:t>name, host_name, last_review and reviews_per_month</a:t>
            </a:r>
          </a:p>
          <a:p>
            <a:pPr algn="just">
              <a:buClr>
                <a:schemeClr val="tx1"/>
              </a:buClr>
            </a:pPr>
            <a:endParaRPr lang="en-US" b="1" dirty="0">
              <a:solidFill>
                <a:schemeClr val="accent2"/>
              </a:solidFill>
            </a:endParaRPr>
          </a:p>
          <a:p>
            <a:pPr algn="just">
              <a:buClr>
                <a:schemeClr val="tx1"/>
              </a:buClr>
            </a:pPr>
            <a:r>
              <a:rPr lang="en-US" dirty="0">
                <a:solidFill>
                  <a:schemeClr val="accent2"/>
                </a:solidFill>
              </a:rPr>
              <a:t>We can replace null values in reviews_per_month with 0.</a:t>
            </a:r>
          </a:p>
          <a:p>
            <a:pPr algn="just">
              <a:buClr>
                <a:schemeClr val="tx1"/>
              </a:buClr>
            </a:pPr>
            <a:endParaRPr lang="en-US" dirty="0">
              <a:solidFill>
                <a:schemeClr val="accent2"/>
              </a:solidFill>
            </a:endParaRPr>
          </a:p>
          <a:p>
            <a:pPr algn="just">
              <a:buClr>
                <a:schemeClr val="tx1"/>
              </a:buClr>
            </a:pPr>
            <a:r>
              <a:rPr lang="en-US" dirty="0">
                <a:solidFill>
                  <a:schemeClr val="accent2"/>
                </a:solidFill>
              </a:rPr>
              <a:t>In column last review it’s a date and the null values are more than 10,000, so we should also replace it with 0 because we don’t know the specific date of the last review.</a:t>
            </a:r>
          </a:p>
        </p:txBody>
      </p:sp>
      <p:pic>
        <p:nvPicPr>
          <p:cNvPr id="5" name="Picture 4">
            <a:extLst>
              <a:ext uri="{FF2B5EF4-FFF2-40B4-BE49-F238E27FC236}">
                <a16:creationId xmlns:a16="http://schemas.microsoft.com/office/drawing/2014/main" id="{C03749B9-1020-55EA-ACAE-DB4F4C5850E1}"/>
              </a:ext>
            </a:extLst>
          </p:cNvPr>
          <p:cNvPicPr>
            <a:picLocks noChangeAspect="1"/>
          </p:cNvPicPr>
          <p:nvPr/>
        </p:nvPicPr>
        <p:blipFill rotWithShape="1">
          <a:blip r:embed="rId2"/>
          <a:srcRect l="3409" t="42433" r="67924" b="19444"/>
          <a:stretch/>
        </p:blipFill>
        <p:spPr>
          <a:xfrm>
            <a:off x="5733168" y="1500189"/>
            <a:ext cx="3099132" cy="3041312"/>
          </a:xfrm>
          <a:prstGeom prst="rect">
            <a:avLst/>
          </a:prstGeom>
        </p:spPr>
      </p:pic>
    </p:spTree>
    <p:extLst>
      <p:ext uri="{BB962C8B-B14F-4D97-AF65-F5344CB8AC3E}">
        <p14:creationId xmlns:p14="http://schemas.microsoft.com/office/powerpoint/2010/main" val="2498776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886F-D1F1-9BD1-0FC5-99F7B82AE501}"/>
              </a:ext>
            </a:extLst>
          </p:cNvPr>
          <p:cNvSpPr>
            <a:spLocks noGrp="1"/>
          </p:cNvSpPr>
          <p:nvPr>
            <p:ph type="title"/>
          </p:nvPr>
        </p:nvSpPr>
        <p:spPr/>
        <p:txBody>
          <a:bodyPr/>
          <a:lstStyle/>
          <a:p>
            <a:r>
              <a:rPr lang="en-US" b="1" dirty="0"/>
              <a:t>Continued</a:t>
            </a:r>
          </a:p>
        </p:txBody>
      </p:sp>
      <p:sp>
        <p:nvSpPr>
          <p:cNvPr id="3" name="Text Placeholder 2">
            <a:extLst>
              <a:ext uri="{FF2B5EF4-FFF2-40B4-BE49-F238E27FC236}">
                <a16:creationId xmlns:a16="http://schemas.microsoft.com/office/drawing/2014/main" id="{0A907A35-65B1-76C7-7201-EC9743698739}"/>
              </a:ext>
            </a:extLst>
          </p:cNvPr>
          <p:cNvSpPr>
            <a:spLocks noGrp="1"/>
          </p:cNvSpPr>
          <p:nvPr>
            <p:ph type="body" idx="1"/>
          </p:nvPr>
        </p:nvSpPr>
        <p:spPr>
          <a:xfrm>
            <a:off x="311700" y="1152475"/>
            <a:ext cx="4760363" cy="3740994"/>
          </a:xfrm>
        </p:spPr>
        <p:txBody>
          <a:bodyPr/>
          <a:lstStyle/>
          <a:p>
            <a:pPr algn="just">
              <a:buClr>
                <a:schemeClr val="tx1"/>
              </a:buClr>
              <a:buFont typeface="Arial" panose="020B0604020202020204" pitchFamily="34" charset="0"/>
              <a:buChar char="•"/>
            </a:pPr>
            <a:r>
              <a:rPr lang="en-US" dirty="0">
                <a:solidFill>
                  <a:schemeClr val="accent2"/>
                </a:solidFill>
              </a:rPr>
              <a:t>Since null values in columns name and host_name are very less, so we can drop the observation.</a:t>
            </a:r>
          </a:p>
          <a:p>
            <a:pPr algn="just">
              <a:buClr>
                <a:schemeClr val="tx1"/>
              </a:buClr>
              <a:buFont typeface="Arial" panose="020B0604020202020204" pitchFamily="34" charset="0"/>
              <a:buChar char="•"/>
            </a:pPr>
            <a:endParaRPr lang="en-US" dirty="0">
              <a:solidFill>
                <a:schemeClr val="accent2"/>
              </a:solidFill>
            </a:endParaRPr>
          </a:p>
          <a:p>
            <a:pPr algn="just">
              <a:buClr>
                <a:schemeClr val="tx1"/>
              </a:buClr>
              <a:buFont typeface="Arial" panose="020B0604020202020204" pitchFamily="34" charset="0"/>
              <a:buChar char="•"/>
            </a:pPr>
            <a:r>
              <a:rPr lang="en-US" dirty="0">
                <a:solidFill>
                  <a:schemeClr val="accent2"/>
                </a:solidFill>
              </a:rPr>
              <a:t>Now let’s visualize the null values of the dataset using a heatmap.</a:t>
            </a:r>
          </a:p>
          <a:p>
            <a:pPr algn="just">
              <a:buClr>
                <a:schemeClr val="tx1"/>
              </a:buClr>
              <a:buFont typeface="Arial" panose="020B0604020202020204" pitchFamily="34" charset="0"/>
              <a:buChar char="•"/>
            </a:pPr>
            <a:endParaRPr lang="en-US" dirty="0">
              <a:solidFill>
                <a:schemeClr val="accent2"/>
              </a:solidFill>
            </a:endParaRPr>
          </a:p>
          <a:p>
            <a:pPr algn="just">
              <a:buClr>
                <a:schemeClr val="tx1"/>
              </a:buClr>
              <a:buFont typeface="Arial" panose="020B0604020202020204" pitchFamily="34" charset="0"/>
              <a:buChar char="•"/>
            </a:pPr>
            <a:r>
              <a:rPr lang="en-IN" b="1" i="0" dirty="0">
                <a:solidFill>
                  <a:srgbClr val="212121"/>
                </a:solidFill>
                <a:effectLst/>
                <a:latin typeface="Roboto" panose="02000000000000000000" pitchFamily="2" charset="0"/>
              </a:rPr>
              <a:t>All the pre-processing work has been done and now the data is ready for analysis.</a:t>
            </a:r>
            <a:endParaRPr lang="en-US" dirty="0">
              <a:solidFill>
                <a:schemeClr val="accent2"/>
              </a:solidFill>
            </a:endParaRPr>
          </a:p>
          <a:p>
            <a:pPr marL="114300" indent="0" algn="just">
              <a:buNone/>
            </a:pPr>
            <a:endParaRPr lang="en-US" dirty="0">
              <a:solidFill>
                <a:schemeClr val="accent2"/>
              </a:solidFill>
            </a:endParaRPr>
          </a:p>
        </p:txBody>
      </p:sp>
      <p:pic>
        <p:nvPicPr>
          <p:cNvPr id="5" name="Picture 4">
            <a:extLst>
              <a:ext uri="{FF2B5EF4-FFF2-40B4-BE49-F238E27FC236}">
                <a16:creationId xmlns:a16="http://schemas.microsoft.com/office/drawing/2014/main" id="{D14435B7-1443-6BAE-8252-717424D0F1B3}"/>
              </a:ext>
            </a:extLst>
          </p:cNvPr>
          <p:cNvPicPr>
            <a:picLocks noChangeAspect="1"/>
          </p:cNvPicPr>
          <p:nvPr/>
        </p:nvPicPr>
        <p:blipFill rotWithShape="1">
          <a:blip r:embed="rId2"/>
          <a:srcRect l="2578" t="33085" r="60078" b="14028"/>
          <a:stretch/>
        </p:blipFill>
        <p:spPr>
          <a:xfrm>
            <a:off x="5072063" y="1152475"/>
            <a:ext cx="3916162" cy="3740994"/>
          </a:xfrm>
          <a:prstGeom prst="rect">
            <a:avLst/>
          </a:prstGeom>
        </p:spPr>
      </p:pic>
    </p:spTree>
    <p:extLst>
      <p:ext uri="{BB962C8B-B14F-4D97-AF65-F5344CB8AC3E}">
        <p14:creationId xmlns:p14="http://schemas.microsoft.com/office/powerpoint/2010/main" val="272687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947C-00E3-719E-C0FF-276C5B30ACCD}"/>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cs typeface="Roboto" panose="02000000000000000000" pitchFamily="2" charset="0"/>
              </a:rPr>
              <a:t>Exploratory Data Analysis:</a:t>
            </a:r>
          </a:p>
        </p:txBody>
      </p:sp>
      <p:sp>
        <p:nvSpPr>
          <p:cNvPr id="3" name="Text Placeholder 2">
            <a:extLst>
              <a:ext uri="{FF2B5EF4-FFF2-40B4-BE49-F238E27FC236}">
                <a16:creationId xmlns:a16="http://schemas.microsoft.com/office/drawing/2014/main" id="{B14D9C5C-9AAE-71E1-7C29-79FF577E60B6}"/>
              </a:ext>
            </a:extLst>
          </p:cNvPr>
          <p:cNvSpPr>
            <a:spLocks noGrp="1"/>
          </p:cNvSpPr>
          <p:nvPr>
            <p:ph type="body" idx="1"/>
          </p:nvPr>
        </p:nvSpPr>
        <p:spPr/>
        <p:txBody>
          <a:bodyPr/>
          <a:lstStyle/>
          <a:p>
            <a:pPr>
              <a:buClr>
                <a:schemeClr val="tx1"/>
              </a:buClr>
              <a:buFont typeface="+mj-lt"/>
              <a:buAutoNum type="arabicPeriod"/>
            </a:pPr>
            <a:r>
              <a:rPr lang="en-US" dirty="0">
                <a:solidFill>
                  <a:schemeClr val="accent2"/>
                </a:solidFill>
              </a:rPr>
              <a:t>Feature Analysis</a:t>
            </a:r>
          </a:p>
          <a:p>
            <a:pPr>
              <a:buClr>
                <a:schemeClr val="tx1"/>
              </a:buClr>
              <a:buFont typeface="+mj-lt"/>
              <a:buAutoNum type="arabicPeriod"/>
            </a:pPr>
            <a:r>
              <a:rPr lang="en-US" dirty="0">
                <a:solidFill>
                  <a:schemeClr val="accent2"/>
                </a:solidFill>
              </a:rPr>
              <a:t>Statistical Analysis</a:t>
            </a:r>
          </a:p>
          <a:p>
            <a:pPr>
              <a:buClr>
                <a:schemeClr val="tx1"/>
              </a:buClr>
              <a:buFont typeface="+mj-lt"/>
              <a:buAutoNum type="arabicPeriod"/>
            </a:pPr>
            <a:r>
              <a:rPr lang="en-US" dirty="0">
                <a:solidFill>
                  <a:schemeClr val="accent2"/>
                </a:solidFill>
              </a:rPr>
              <a:t>Price Analysis</a:t>
            </a:r>
          </a:p>
          <a:p>
            <a:pPr>
              <a:buClr>
                <a:schemeClr val="tx1"/>
              </a:buClr>
              <a:buFont typeface="+mj-lt"/>
              <a:buAutoNum type="arabicPeriod"/>
            </a:pPr>
            <a:r>
              <a:rPr lang="en-US" dirty="0">
                <a:solidFill>
                  <a:schemeClr val="accent2"/>
                </a:solidFill>
              </a:rPr>
              <a:t>Host Analysis</a:t>
            </a:r>
          </a:p>
          <a:p>
            <a:pPr>
              <a:buClr>
                <a:schemeClr val="tx1"/>
              </a:buClr>
              <a:buFont typeface="+mj-lt"/>
              <a:buAutoNum type="arabicPeriod"/>
            </a:pPr>
            <a:r>
              <a:rPr lang="en-US" dirty="0">
                <a:solidFill>
                  <a:schemeClr val="accent2"/>
                </a:solidFill>
              </a:rPr>
              <a:t>Neighborhood and Neighborhood group Analysis</a:t>
            </a:r>
          </a:p>
          <a:p>
            <a:pPr>
              <a:buClr>
                <a:schemeClr val="tx1"/>
              </a:buClr>
              <a:buFont typeface="+mj-lt"/>
              <a:buAutoNum type="arabicPeriod"/>
            </a:pPr>
            <a:r>
              <a:rPr lang="en-US" dirty="0">
                <a:solidFill>
                  <a:schemeClr val="accent2"/>
                </a:solidFill>
              </a:rPr>
              <a:t>Reviews Analysis</a:t>
            </a:r>
          </a:p>
          <a:p>
            <a:pPr>
              <a:buClr>
                <a:schemeClr val="tx1"/>
              </a:buClr>
              <a:buFont typeface="+mj-lt"/>
              <a:buAutoNum type="arabicPeriod"/>
            </a:pPr>
            <a:r>
              <a:rPr lang="en-US" dirty="0">
                <a:solidFill>
                  <a:schemeClr val="accent2"/>
                </a:solidFill>
              </a:rPr>
              <a:t>Location and Room type Analysis</a:t>
            </a:r>
          </a:p>
        </p:txBody>
      </p:sp>
    </p:spTree>
    <p:extLst>
      <p:ext uri="{BB962C8B-B14F-4D97-AF65-F5344CB8AC3E}">
        <p14:creationId xmlns:p14="http://schemas.microsoft.com/office/powerpoint/2010/main" val="2517536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47418-4162-81FB-EAD9-63B1F016665E}"/>
              </a:ext>
            </a:extLst>
          </p:cNvPr>
          <p:cNvSpPr>
            <a:spLocks noGrp="1"/>
          </p:cNvSpPr>
          <p:nvPr>
            <p:ph type="title"/>
          </p:nvPr>
        </p:nvSpPr>
        <p:spPr/>
        <p:txBody>
          <a:bodyPr/>
          <a:lstStyle/>
          <a:p>
            <a:r>
              <a:rPr lang="en-US" b="1" dirty="0"/>
              <a:t>1. Feature Analysis:</a:t>
            </a:r>
          </a:p>
        </p:txBody>
      </p:sp>
      <p:sp>
        <p:nvSpPr>
          <p:cNvPr id="3" name="Text Placeholder 2">
            <a:extLst>
              <a:ext uri="{FF2B5EF4-FFF2-40B4-BE49-F238E27FC236}">
                <a16:creationId xmlns:a16="http://schemas.microsoft.com/office/drawing/2014/main" id="{770E60C3-F5A0-3726-A59A-70EF28A46756}"/>
              </a:ext>
            </a:extLst>
          </p:cNvPr>
          <p:cNvSpPr>
            <a:spLocks noGrp="1"/>
          </p:cNvSpPr>
          <p:nvPr>
            <p:ph type="body" idx="1"/>
          </p:nvPr>
        </p:nvSpPr>
        <p:spPr>
          <a:xfrm>
            <a:off x="311700" y="1152475"/>
            <a:ext cx="8520600" cy="3862438"/>
          </a:xfrm>
        </p:spPr>
        <p:txBody>
          <a:bodyPr/>
          <a:lstStyle/>
          <a:p>
            <a:pPr marL="114300" indent="0" algn="just">
              <a:buNone/>
            </a:pPr>
            <a:r>
              <a:rPr lang="en-IN" sz="1200" b="1" i="0" dirty="0">
                <a:solidFill>
                  <a:srgbClr val="212121"/>
                </a:solidFill>
                <a:effectLst/>
                <a:latin typeface="Roboto" panose="02000000000000000000" pitchFamily="2" charset="0"/>
              </a:rPr>
              <a:t> let’s start with analyzing the most important categorical variables i.e. neighbourhood_group, room_type, and neighbourhood.</a:t>
            </a:r>
          </a:p>
          <a:p>
            <a:pPr marL="114300" indent="0" algn="just">
              <a:buNone/>
            </a:pPr>
            <a:endParaRPr lang="en-IN" sz="1200" b="1" dirty="0">
              <a:solidFill>
                <a:srgbClr val="212121"/>
              </a:solidFill>
              <a:latin typeface="Roboto" panose="02000000000000000000" pitchFamily="2" charset="0"/>
            </a:endParaRPr>
          </a:p>
          <a:p>
            <a:pPr marL="114300" indent="0" algn="just">
              <a:buNone/>
            </a:pPr>
            <a:r>
              <a:rPr lang="en-IN" sz="1200" b="0" i="0" dirty="0">
                <a:solidFill>
                  <a:srgbClr val="212121"/>
                </a:solidFill>
                <a:effectLst/>
                <a:latin typeface="Roboto" panose="02000000000000000000" pitchFamily="2" charset="0"/>
              </a:rPr>
              <a:t>There are five unique values for the categorical column neighbourhood_group i.e. </a:t>
            </a:r>
            <a:r>
              <a:rPr lang="en-IN" sz="1200" b="1" i="0" dirty="0">
                <a:solidFill>
                  <a:srgbClr val="212121"/>
                </a:solidFill>
                <a:effectLst/>
                <a:latin typeface="Roboto" panose="02000000000000000000" pitchFamily="2" charset="0"/>
              </a:rPr>
              <a:t>Brooklyn, Manhattan, Queens, Staten Island, and Bronx.</a:t>
            </a:r>
            <a:r>
              <a:rPr lang="en-IN" sz="1200" b="1" dirty="0">
                <a:solidFill>
                  <a:srgbClr val="212121"/>
                </a:solidFill>
                <a:latin typeface="Roboto" panose="02000000000000000000" pitchFamily="2" charset="0"/>
              </a:rPr>
              <a:t> </a:t>
            </a:r>
            <a:r>
              <a:rPr lang="en-IN" sz="1200" dirty="0">
                <a:solidFill>
                  <a:srgbClr val="212121"/>
                </a:solidFill>
                <a:latin typeface="Roboto" panose="02000000000000000000" pitchFamily="2" charset="0"/>
              </a:rPr>
              <a:t>The values counts of each neighbourhood_group are given below.</a:t>
            </a:r>
            <a:endParaRPr lang="en-IN" sz="1200" i="0" dirty="0">
              <a:solidFill>
                <a:srgbClr val="212121"/>
              </a:solidFill>
              <a:effectLst/>
              <a:latin typeface="Roboto" panose="02000000000000000000" pitchFamily="2" charset="0"/>
            </a:endParaRPr>
          </a:p>
          <a:p>
            <a:pPr marL="114300" indent="0" algn="just">
              <a:buNone/>
            </a:pPr>
            <a:endParaRPr lang="en-IN" sz="1200" b="1" i="0" dirty="0">
              <a:solidFill>
                <a:srgbClr val="212121"/>
              </a:solidFill>
              <a:effectLst/>
              <a:latin typeface="Roboto" panose="02000000000000000000" pitchFamily="2" charset="0"/>
            </a:endParaRPr>
          </a:p>
          <a:p>
            <a:pPr marL="114300" indent="0" algn="just">
              <a:buNone/>
            </a:pPr>
            <a:endParaRPr lang="en-IN" sz="1200" b="1" i="0" dirty="0">
              <a:solidFill>
                <a:srgbClr val="212121"/>
              </a:solidFill>
              <a:effectLst/>
              <a:latin typeface="Roboto" panose="02000000000000000000" pitchFamily="2" charset="0"/>
            </a:endParaRPr>
          </a:p>
          <a:p>
            <a:pPr marL="114300" indent="0" algn="just">
              <a:buNone/>
            </a:pPr>
            <a:endParaRPr lang="en-IN" sz="1200" b="1" dirty="0">
              <a:solidFill>
                <a:srgbClr val="212121"/>
              </a:solidFill>
              <a:latin typeface="Roboto" panose="02000000000000000000" pitchFamily="2" charset="0"/>
            </a:endParaRPr>
          </a:p>
          <a:p>
            <a:pPr marL="114300" indent="0" algn="just">
              <a:buNone/>
            </a:pPr>
            <a:endParaRPr lang="en-IN" sz="1200" b="1" dirty="0">
              <a:solidFill>
                <a:srgbClr val="212121"/>
              </a:solidFill>
              <a:latin typeface="Roboto" panose="02000000000000000000" pitchFamily="2" charset="0"/>
            </a:endParaRPr>
          </a:p>
          <a:p>
            <a:pPr marL="114300" indent="0" algn="just">
              <a:buNone/>
            </a:pPr>
            <a:endParaRPr lang="en-IN" sz="1200" b="1" dirty="0">
              <a:solidFill>
                <a:srgbClr val="212121"/>
              </a:solidFill>
              <a:latin typeface="Roboto" panose="02000000000000000000" pitchFamily="2" charset="0"/>
            </a:endParaRPr>
          </a:p>
          <a:p>
            <a:pPr marL="114300" indent="0" algn="just">
              <a:buNone/>
            </a:pPr>
            <a:endParaRPr lang="en-IN" sz="1200" b="1" dirty="0">
              <a:solidFill>
                <a:srgbClr val="212121"/>
              </a:solidFill>
              <a:latin typeface="Roboto" panose="02000000000000000000" pitchFamily="2" charset="0"/>
            </a:endParaRPr>
          </a:p>
          <a:p>
            <a:pPr marL="114300" indent="0" algn="just">
              <a:buNone/>
            </a:pPr>
            <a:endParaRPr lang="en-IN" sz="1200" b="1" dirty="0">
              <a:solidFill>
                <a:srgbClr val="212121"/>
              </a:solidFill>
              <a:latin typeface="Roboto" panose="02000000000000000000" pitchFamily="2" charset="0"/>
            </a:endParaRPr>
          </a:p>
          <a:p>
            <a:pPr marL="114300" indent="0" algn="just">
              <a:buNone/>
            </a:pPr>
            <a:endParaRPr lang="en-IN" sz="1200" b="1" dirty="0">
              <a:solidFill>
                <a:srgbClr val="212121"/>
              </a:solidFill>
              <a:latin typeface="Roboto" panose="02000000000000000000" pitchFamily="2" charset="0"/>
            </a:endParaRPr>
          </a:p>
          <a:p>
            <a:pPr marL="114300" indent="0" algn="just">
              <a:buNone/>
            </a:pPr>
            <a:endParaRPr lang="en-IN" sz="1200" b="1" dirty="0">
              <a:solidFill>
                <a:srgbClr val="212121"/>
              </a:solidFill>
              <a:latin typeface="Roboto" panose="02000000000000000000" pitchFamily="2" charset="0"/>
            </a:endParaRPr>
          </a:p>
          <a:p>
            <a:pPr marL="114300" indent="0" algn="just">
              <a:buNone/>
            </a:pPr>
            <a:endParaRPr lang="en-IN" sz="1200" b="1" dirty="0">
              <a:solidFill>
                <a:srgbClr val="212121"/>
              </a:solidFill>
              <a:latin typeface="Roboto" panose="02000000000000000000" pitchFamily="2" charset="0"/>
            </a:endParaRPr>
          </a:p>
          <a:p>
            <a:pPr marL="114300" indent="0" algn="just">
              <a:buNone/>
            </a:pPr>
            <a:r>
              <a:rPr lang="en-IN" sz="1200" dirty="0">
                <a:solidFill>
                  <a:srgbClr val="212121"/>
                </a:solidFill>
                <a:latin typeface="Roboto" panose="02000000000000000000" pitchFamily="2" charset="0"/>
              </a:rPr>
              <a:t>Most of the bookings are done in </a:t>
            </a:r>
            <a:r>
              <a:rPr lang="en-IN" sz="1200" b="1" dirty="0">
                <a:solidFill>
                  <a:srgbClr val="212121"/>
                </a:solidFill>
                <a:latin typeface="Roboto" panose="02000000000000000000" pitchFamily="2" charset="0"/>
              </a:rPr>
              <a:t>Manhattan and Brooklyn </a:t>
            </a:r>
            <a:r>
              <a:rPr lang="en-IN" sz="1200" dirty="0">
                <a:solidFill>
                  <a:srgbClr val="212121"/>
                </a:solidFill>
                <a:latin typeface="Roboto" panose="02000000000000000000" pitchFamily="2" charset="0"/>
              </a:rPr>
              <a:t>which is around 80% time.</a:t>
            </a:r>
          </a:p>
          <a:p>
            <a:pPr marL="114300" indent="0" algn="just">
              <a:buNone/>
            </a:pPr>
            <a:endParaRPr lang="en-IN" sz="1200" b="1" dirty="0">
              <a:solidFill>
                <a:srgbClr val="212121"/>
              </a:solidFill>
              <a:latin typeface="Roboto" panose="02000000000000000000" pitchFamily="2" charset="0"/>
            </a:endParaRPr>
          </a:p>
          <a:p>
            <a:pPr marL="114300" indent="0" algn="just">
              <a:buNone/>
            </a:pPr>
            <a:endParaRPr lang="en-US" sz="1200" dirty="0"/>
          </a:p>
        </p:txBody>
      </p:sp>
      <p:pic>
        <p:nvPicPr>
          <p:cNvPr id="7" name="Picture 6">
            <a:extLst>
              <a:ext uri="{FF2B5EF4-FFF2-40B4-BE49-F238E27FC236}">
                <a16:creationId xmlns:a16="http://schemas.microsoft.com/office/drawing/2014/main" id="{0B799735-4D7C-7537-EB81-B03961148BFE}"/>
              </a:ext>
            </a:extLst>
          </p:cNvPr>
          <p:cNvPicPr>
            <a:picLocks noChangeAspect="1"/>
          </p:cNvPicPr>
          <p:nvPr/>
        </p:nvPicPr>
        <p:blipFill rotWithShape="1">
          <a:blip r:embed="rId2"/>
          <a:srcRect l="2422" t="55357" r="68791" b="29715"/>
          <a:stretch/>
        </p:blipFill>
        <p:spPr>
          <a:xfrm>
            <a:off x="950116" y="2571750"/>
            <a:ext cx="4865771" cy="1419275"/>
          </a:xfrm>
          <a:prstGeom prst="rect">
            <a:avLst/>
          </a:prstGeom>
        </p:spPr>
      </p:pic>
    </p:spTree>
    <p:extLst>
      <p:ext uri="{BB962C8B-B14F-4D97-AF65-F5344CB8AC3E}">
        <p14:creationId xmlns:p14="http://schemas.microsoft.com/office/powerpoint/2010/main" val="3552306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CA19C9-9852-B74C-328A-6BF05634D6A4}"/>
              </a:ext>
            </a:extLst>
          </p:cNvPr>
          <p:cNvSpPr>
            <a:spLocks noGrp="1"/>
          </p:cNvSpPr>
          <p:nvPr>
            <p:ph type="body" idx="1"/>
          </p:nvPr>
        </p:nvSpPr>
        <p:spPr>
          <a:xfrm>
            <a:off x="154537" y="842964"/>
            <a:ext cx="4760363" cy="4300536"/>
          </a:xfrm>
        </p:spPr>
        <p:txBody>
          <a:bodyPr/>
          <a:lstStyle/>
          <a:p>
            <a:pPr algn="just">
              <a:buClr>
                <a:schemeClr val="tx1"/>
              </a:buClr>
            </a:pPr>
            <a:r>
              <a:rPr lang="en-IN" sz="1400" b="0" i="0" dirty="0">
                <a:solidFill>
                  <a:schemeClr val="accent2"/>
                </a:solidFill>
                <a:effectLst/>
                <a:latin typeface="Roboto" panose="02000000000000000000" pitchFamily="2" charset="0"/>
              </a:rPr>
              <a:t>There are only three types of rooms i.e. </a:t>
            </a:r>
            <a:r>
              <a:rPr lang="en-IN" sz="1400" b="1" i="0" dirty="0">
                <a:solidFill>
                  <a:schemeClr val="accent2"/>
                </a:solidFill>
                <a:effectLst/>
                <a:latin typeface="Roboto" panose="02000000000000000000" pitchFamily="2" charset="0"/>
              </a:rPr>
              <a:t>Private room, Entire home/ apt and shared room.</a:t>
            </a:r>
          </a:p>
          <a:p>
            <a:pPr algn="just">
              <a:buClr>
                <a:schemeClr val="tx1"/>
              </a:buClr>
            </a:pPr>
            <a:endParaRPr lang="en-US" sz="1400" dirty="0">
              <a:solidFill>
                <a:schemeClr val="accent2"/>
              </a:solidFill>
            </a:endParaRPr>
          </a:p>
          <a:p>
            <a:pPr algn="just">
              <a:buClr>
                <a:schemeClr val="tx1"/>
              </a:buClr>
            </a:pPr>
            <a:r>
              <a:rPr lang="en-US" sz="1400" dirty="0">
                <a:solidFill>
                  <a:schemeClr val="accent2"/>
                </a:solidFill>
              </a:rPr>
              <a:t>The values count of each room type is given below.</a:t>
            </a:r>
          </a:p>
          <a:p>
            <a:pPr algn="just">
              <a:buClr>
                <a:schemeClr val="tx1"/>
              </a:buClr>
            </a:pPr>
            <a:endParaRPr lang="en-US" sz="1400" dirty="0">
              <a:solidFill>
                <a:schemeClr val="accent2"/>
              </a:solidFill>
            </a:endParaRPr>
          </a:p>
          <a:p>
            <a:pPr marL="114300" indent="0" algn="just">
              <a:buClr>
                <a:schemeClr val="tx1"/>
              </a:buClr>
              <a:buNone/>
            </a:pPr>
            <a:endParaRPr lang="en-US" sz="1400" dirty="0">
              <a:solidFill>
                <a:schemeClr val="accent2"/>
              </a:solidFill>
            </a:endParaRPr>
          </a:p>
          <a:p>
            <a:pPr algn="just">
              <a:buClr>
                <a:schemeClr val="tx1"/>
              </a:buClr>
            </a:pPr>
            <a:endParaRPr lang="en-US" sz="1400" dirty="0">
              <a:solidFill>
                <a:schemeClr val="accent2"/>
              </a:solidFill>
            </a:endParaRPr>
          </a:p>
          <a:p>
            <a:pPr algn="just">
              <a:buClr>
                <a:schemeClr val="tx1"/>
              </a:buClr>
            </a:pPr>
            <a:endParaRPr lang="en-US" sz="1400" dirty="0">
              <a:solidFill>
                <a:schemeClr val="accent2"/>
              </a:solidFill>
            </a:endParaRPr>
          </a:p>
          <a:p>
            <a:pPr algn="just">
              <a:buClr>
                <a:schemeClr val="tx1"/>
              </a:buClr>
            </a:pPr>
            <a:endParaRPr lang="en-US" sz="1400" dirty="0">
              <a:solidFill>
                <a:schemeClr val="accent2"/>
              </a:solidFill>
            </a:endParaRPr>
          </a:p>
          <a:p>
            <a:pPr algn="just">
              <a:buClr>
                <a:schemeClr val="tx1"/>
              </a:buClr>
            </a:pPr>
            <a:endParaRPr lang="en-US" sz="1400" dirty="0">
              <a:solidFill>
                <a:schemeClr val="accent2"/>
              </a:solidFill>
            </a:endParaRPr>
          </a:p>
          <a:p>
            <a:pPr algn="just">
              <a:buClr>
                <a:schemeClr val="tx1"/>
              </a:buClr>
            </a:pPr>
            <a:endParaRPr lang="en-US" sz="1400" dirty="0">
              <a:solidFill>
                <a:schemeClr val="accent2"/>
              </a:solidFill>
            </a:endParaRPr>
          </a:p>
          <a:p>
            <a:pPr algn="just">
              <a:buClr>
                <a:schemeClr val="tx1"/>
              </a:buClr>
            </a:pPr>
            <a:endParaRPr lang="en-US" sz="1400" dirty="0">
              <a:solidFill>
                <a:schemeClr val="accent2"/>
              </a:solidFill>
            </a:endParaRPr>
          </a:p>
          <a:p>
            <a:pPr algn="just">
              <a:buClr>
                <a:schemeClr val="tx1"/>
              </a:buClr>
            </a:pPr>
            <a:r>
              <a:rPr lang="en-US" sz="1400" dirty="0">
                <a:solidFill>
                  <a:schemeClr val="accent2"/>
                </a:solidFill>
              </a:rPr>
              <a:t>We can clearly see that customers prefer either an </a:t>
            </a:r>
            <a:r>
              <a:rPr lang="en-US" sz="1400" b="1" dirty="0">
                <a:solidFill>
                  <a:schemeClr val="accent2"/>
                </a:solidFill>
              </a:rPr>
              <a:t>Entire room/ apt or a Private room.</a:t>
            </a:r>
          </a:p>
          <a:p>
            <a:pPr algn="just">
              <a:buClr>
                <a:schemeClr val="tx1"/>
              </a:buClr>
            </a:pPr>
            <a:endParaRPr lang="en-US" sz="1400" b="1" dirty="0">
              <a:solidFill>
                <a:schemeClr val="accent2"/>
              </a:solidFill>
            </a:endParaRPr>
          </a:p>
          <a:p>
            <a:pPr algn="just">
              <a:buClr>
                <a:schemeClr val="tx1"/>
              </a:buClr>
            </a:pPr>
            <a:r>
              <a:rPr lang="en-US" sz="1400" dirty="0">
                <a:solidFill>
                  <a:schemeClr val="accent2"/>
                </a:solidFill>
              </a:rPr>
              <a:t>Let’s visualize it using a bar graph.</a:t>
            </a:r>
          </a:p>
        </p:txBody>
      </p:sp>
      <p:pic>
        <p:nvPicPr>
          <p:cNvPr id="7" name="Picture 6">
            <a:extLst>
              <a:ext uri="{FF2B5EF4-FFF2-40B4-BE49-F238E27FC236}">
                <a16:creationId xmlns:a16="http://schemas.microsoft.com/office/drawing/2014/main" id="{4727B44F-7D67-1C02-FC5C-4AFC09306A74}"/>
              </a:ext>
            </a:extLst>
          </p:cNvPr>
          <p:cNvPicPr>
            <a:picLocks noChangeAspect="1"/>
          </p:cNvPicPr>
          <p:nvPr/>
        </p:nvPicPr>
        <p:blipFill rotWithShape="1">
          <a:blip r:embed="rId2"/>
          <a:srcRect l="5481" t="46505" r="60781" b="6250"/>
          <a:stretch/>
        </p:blipFill>
        <p:spPr>
          <a:xfrm>
            <a:off x="5051631" y="1007269"/>
            <a:ext cx="3763757" cy="4052470"/>
          </a:xfrm>
          <a:prstGeom prst="rect">
            <a:avLst/>
          </a:prstGeom>
        </p:spPr>
      </p:pic>
      <p:pic>
        <p:nvPicPr>
          <p:cNvPr id="8" name="Picture 7">
            <a:extLst>
              <a:ext uri="{FF2B5EF4-FFF2-40B4-BE49-F238E27FC236}">
                <a16:creationId xmlns:a16="http://schemas.microsoft.com/office/drawing/2014/main" id="{B15DFED8-7DBB-F80C-3AC9-4928CB5F3AF9}"/>
              </a:ext>
            </a:extLst>
          </p:cNvPr>
          <p:cNvPicPr>
            <a:picLocks noChangeAspect="1"/>
          </p:cNvPicPr>
          <p:nvPr/>
        </p:nvPicPr>
        <p:blipFill rotWithShape="1">
          <a:blip r:embed="rId2"/>
          <a:srcRect l="2578" t="27782" r="70313" b="59167"/>
          <a:stretch/>
        </p:blipFill>
        <p:spPr>
          <a:xfrm>
            <a:off x="230785" y="2271714"/>
            <a:ext cx="4748409" cy="1285874"/>
          </a:xfrm>
          <a:prstGeom prst="rect">
            <a:avLst/>
          </a:prstGeom>
        </p:spPr>
      </p:pic>
    </p:spTree>
    <p:extLst>
      <p:ext uri="{BB962C8B-B14F-4D97-AF65-F5344CB8AC3E}">
        <p14:creationId xmlns:p14="http://schemas.microsoft.com/office/powerpoint/2010/main" val="265173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1B19-F54C-CC67-BFFF-E706A75DE7A6}"/>
              </a:ext>
            </a:extLst>
          </p:cNvPr>
          <p:cNvSpPr>
            <a:spLocks noGrp="1"/>
          </p:cNvSpPr>
          <p:nvPr>
            <p:ph type="title"/>
          </p:nvPr>
        </p:nvSpPr>
        <p:spPr/>
        <p:txBody>
          <a:bodyPr/>
          <a:lstStyle/>
          <a:p>
            <a:r>
              <a:rPr lang="en-IN" b="1" i="0" dirty="0">
                <a:solidFill>
                  <a:schemeClr val="tx1"/>
                </a:solidFill>
                <a:effectLst/>
                <a:latin typeface="Roboto" panose="02000000000000000000" pitchFamily="2" charset="0"/>
              </a:rPr>
              <a:t>2. Statistical Analysis</a:t>
            </a:r>
            <a:endParaRPr lang="en-US" b="1" dirty="0">
              <a:solidFill>
                <a:schemeClr val="tx1"/>
              </a:solidFill>
            </a:endParaRPr>
          </a:p>
        </p:txBody>
      </p:sp>
      <p:sp>
        <p:nvSpPr>
          <p:cNvPr id="3" name="Text Placeholder 2">
            <a:extLst>
              <a:ext uri="{FF2B5EF4-FFF2-40B4-BE49-F238E27FC236}">
                <a16:creationId xmlns:a16="http://schemas.microsoft.com/office/drawing/2014/main" id="{9365A4A4-8BE6-6E8B-F6E7-7623C0E626E9}"/>
              </a:ext>
            </a:extLst>
          </p:cNvPr>
          <p:cNvSpPr>
            <a:spLocks noGrp="1"/>
          </p:cNvSpPr>
          <p:nvPr>
            <p:ph type="body" idx="1"/>
          </p:nvPr>
        </p:nvSpPr>
        <p:spPr/>
        <p:txBody>
          <a:bodyPr/>
          <a:lstStyle/>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114300" indent="0">
              <a:buNone/>
            </a:pPr>
            <a:endParaRPr lang="en-IN" sz="1200" i="0" dirty="0">
              <a:solidFill>
                <a:srgbClr val="212121"/>
              </a:solidFill>
              <a:effectLst/>
              <a:latin typeface="Roboto" panose="02000000000000000000" pitchFamily="2" charset="0"/>
            </a:endParaRPr>
          </a:p>
          <a:p>
            <a:pPr marL="114300" indent="0">
              <a:buNone/>
            </a:pPr>
            <a:r>
              <a:rPr lang="en-IN" sz="1200" i="0" dirty="0">
                <a:solidFill>
                  <a:srgbClr val="212121"/>
                </a:solidFill>
                <a:effectLst/>
                <a:latin typeface="Roboto" panose="02000000000000000000" pitchFamily="2" charset="0"/>
              </a:rPr>
              <a:t>We can clearly see that the </a:t>
            </a:r>
            <a:r>
              <a:rPr lang="en-IN" sz="1200" b="1" i="0" dirty="0">
                <a:solidFill>
                  <a:srgbClr val="212121"/>
                </a:solidFill>
                <a:effectLst/>
                <a:latin typeface="Roboto" panose="02000000000000000000" pitchFamily="2" charset="0"/>
              </a:rPr>
              <a:t>minimum price is 0,</a:t>
            </a:r>
            <a:r>
              <a:rPr lang="en-IN" sz="1200" i="0" dirty="0">
                <a:solidFill>
                  <a:srgbClr val="212121"/>
                </a:solidFill>
                <a:effectLst/>
                <a:latin typeface="Roboto" panose="02000000000000000000" pitchFamily="2" charset="0"/>
              </a:rPr>
              <a:t> which is surprising as a price of 0 doesn’t make sense to do business. So we will </a:t>
            </a:r>
            <a:r>
              <a:rPr lang="en-IN" sz="1200" b="1" i="0" dirty="0">
                <a:solidFill>
                  <a:srgbClr val="212121"/>
                </a:solidFill>
                <a:effectLst/>
                <a:latin typeface="Roboto" panose="02000000000000000000" pitchFamily="2" charset="0"/>
              </a:rPr>
              <a:t>fill those zero values with median values </a:t>
            </a:r>
            <a:r>
              <a:rPr lang="en-IN" sz="1200" i="0" dirty="0">
                <a:solidFill>
                  <a:srgbClr val="212121"/>
                </a:solidFill>
                <a:effectLst/>
                <a:latin typeface="Roboto" panose="02000000000000000000" pitchFamily="2" charset="0"/>
              </a:rPr>
              <a:t>according to the room type.</a:t>
            </a:r>
            <a:endParaRPr lang="en-US" sz="1200" dirty="0"/>
          </a:p>
        </p:txBody>
      </p:sp>
      <p:pic>
        <p:nvPicPr>
          <p:cNvPr id="5" name="Picture 4">
            <a:extLst>
              <a:ext uri="{FF2B5EF4-FFF2-40B4-BE49-F238E27FC236}">
                <a16:creationId xmlns:a16="http://schemas.microsoft.com/office/drawing/2014/main" id="{B0C19B10-F494-2CC7-D1D5-7114B9D557EE}"/>
              </a:ext>
            </a:extLst>
          </p:cNvPr>
          <p:cNvPicPr>
            <a:picLocks noChangeAspect="1"/>
          </p:cNvPicPr>
          <p:nvPr/>
        </p:nvPicPr>
        <p:blipFill rotWithShape="1">
          <a:blip r:embed="rId2"/>
          <a:srcRect l="3409" t="41206" r="3409" b="22406"/>
          <a:stretch/>
        </p:blipFill>
        <p:spPr>
          <a:xfrm>
            <a:off x="311700" y="1421606"/>
            <a:ext cx="8520600" cy="1871664"/>
          </a:xfrm>
          <a:prstGeom prst="rect">
            <a:avLst/>
          </a:prstGeom>
        </p:spPr>
      </p:pic>
      <p:sp>
        <p:nvSpPr>
          <p:cNvPr id="7" name="Frame 6">
            <a:extLst>
              <a:ext uri="{FF2B5EF4-FFF2-40B4-BE49-F238E27FC236}">
                <a16:creationId xmlns:a16="http://schemas.microsoft.com/office/drawing/2014/main" id="{D2882246-F4F7-87EE-B9DA-8927736E0DFD}"/>
              </a:ext>
            </a:extLst>
          </p:cNvPr>
          <p:cNvSpPr/>
          <p:nvPr/>
        </p:nvSpPr>
        <p:spPr>
          <a:xfrm>
            <a:off x="3479006" y="2185988"/>
            <a:ext cx="621507" cy="19288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CEBD8256-AED9-FE47-AB19-643829BD417B}"/>
              </a:ext>
            </a:extLst>
          </p:cNvPr>
          <p:cNvSpPr/>
          <p:nvPr/>
        </p:nvSpPr>
        <p:spPr>
          <a:xfrm>
            <a:off x="8208169" y="2185988"/>
            <a:ext cx="621507" cy="38576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837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34A5-3048-3FB2-FCA1-8D0567BA84BD}"/>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cs typeface="Roboto" panose="02000000000000000000" pitchFamily="2" charset="0"/>
              </a:rPr>
              <a:t>Table of Content</a:t>
            </a:r>
          </a:p>
        </p:txBody>
      </p:sp>
      <p:sp>
        <p:nvSpPr>
          <p:cNvPr id="3" name="Text Placeholder 2">
            <a:extLst>
              <a:ext uri="{FF2B5EF4-FFF2-40B4-BE49-F238E27FC236}">
                <a16:creationId xmlns:a16="http://schemas.microsoft.com/office/drawing/2014/main" id="{0AB6F553-DF99-29A6-626D-E0C4E1DADA8C}"/>
              </a:ext>
            </a:extLst>
          </p:cNvPr>
          <p:cNvSpPr>
            <a:spLocks noGrp="1"/>
          </p:cNvSpPr>
          <p:nvPr>
            <p:ph type="body" idx="1"/>
          </p:nvPr>
        </p:nvSpPr>
        <p:spPr/>
        <p:txBody>
          <a:bodyPr/>
          <a:lstStyle/>
          <a:p>
            <a:pPr>
              <a:buClr>
                <a:schemeClr val="tx1"/>
              </a:buClr>
              <a:buFont typeface="Wingdings" panose="05000000000000000000" pitchFamily="2" charset="2"/>
              <a:buChar char="q"/>
            </a:pPr>
            <a:r>
              <a:rPr lang="en-US" dirty="0">
                <a:solidFill>
                  <a:schemeClr val="accent2"/>
                </a:solidFill>
              </a:rPr>
              <a:t>Objective of EDA</a:t>
            </a:r>
          </a:p>
          <a:p>
            <a:pPr>
              <a:buClr>
                <a:schemeClr val="tx1"/>
              </a:buClr>
              <a:buFont typeface="Wingdings" panose="05000000000000000000" pitchFamily="2" charset="2"/>
              <a:buChar char="q"/>
            </a:pPr>
            <a:r>
              <a:rPr lang="en-US" dirty="0">
                <a:solidFill>
                  <a:schemeClr val="accent2"/>
                </a:solidFill>
              </a:rPr>
              <a:t>Business Context</a:t>
            </a:r>
          </a:p>
          <a:p>
            <a:pPr>
              <a:buClr>
                <a:schemeClr val="tx1"/>
              </a:buClr>
              <a:buFont typeface="Wingdings" panose="05000000000000000000" pitchFamily="2" charset="2"/>
              <a:buChar char="q"/>
            </a:pPr>
            <a:r>
              <a:rPr lang="en-US" dirty="0">
                <a:solidFill>
                  <a:schemeClr val="accent2"/>
                </a:solidFill>
              </a:rPr>
              <a:t>Data description</a:t>
            </a:r>
          </a:p>
          <a:p>
            <a:pPr>
              <a:buClr>
                <a:schemeClr val="tx1"/>
              </a:buClr>
              <a:buFont typeface="Wingdings" panose="05000000000000000000" pitchFamily="2" charset="2"/>
              <a:buChar char="q"/>
            </a:pPr>
            <a:r>
              <a:rPr lang="en-US" dirty="0">
                <a:solidFill>
                  <a:schemeClr val="accent2"/>
                </a:solidFill>
              </a:rPr>
              <a:t>Libraries used</a:t>
            </a:r>
          </a:p>
          <a:p>
            <a:pPr>
              <a:buClr>
                <a:schemeClr val="tx1"/>
              </a:buClr>
              <a:buFont typeface="Wingdings" panose="05000000000000000000" pitchFamily="2" charset="2"/>
              <a:buChar char="q"/>
            </a:pPr>
            <a:r>
              <a:rPr lang="en-US" dirty="0">
                <a:solidFill>
                  <a:schemeClr val="accent2"/>
                </a:solidFill>
              </a:rPr>
              <a:t>Project architecture</a:t>
            </a:r>
          </a:p>
          <a:p>
            <a:pPr>
              <a:buClr>
                <a:schemeClr val="tx1"/>
              </a:buClr>
              <a:buFont typeface="Wingdings" panose="05000000000000000000" pitchFamily="2" charset="2"/>
              <a:buChar char="q"/>
            </a:pPr>
            <a:r>
              <a:rPr lang="en-US" dirty="0">
                <a:solidFill>
                  <a:schemeClr val="accent2"/>
                </a:solidFill>
              </a:rPr>
              <a:t>Exploratory Data Analysis</a:t>
            </a:r>
          </a:p>
          <a:p>
            <a:pPr>
              <a:buClr>
                <a:schemeClr val="tx1"/>
              </a:buClr>
              <a:buFont typeface="Wingdings" panose="05000000000000000000" pitchFamily="2" charset="2"/>
              <a:buChar char="q"/>
            </a:pPr>
            <a:r>
              <a:rPr lang="en-US" dirty="0">
                <a:solidFill>
                  <a:schemeClr val="accent2"/>
                </a:solidFill>
              </a:rPr>
              <a:t>Challenges and Recommendation</a:t>
            </a:r>
          </a:p>
          <a:p>
            <a:pPr>
              <a:buClr>
                <a:schemeClr val="tx1"/>
              </a:buClr>
              <a:buFont typeface="Wingdings" panose="05000000000000000000" pitchFamily="2" charset="2"/>
              <a:buChar char="q"/>
            </a:pPr>
            <a:r>
              <a:rPr lang="en-US" dirty="0">
                <a:solidFill>
                  <a:schemeClr val="accent2"/>
                </a:solidFill>
              </a:rPr>
              <a:t>Conclusion</a:t>
            </a:r>
          </a:p>
        </p:txBody>
      </p:sp>
    </p:spTree>
    <p:extLst>
      <p:ext uri="{BB962C8B-B14F-4D97-AF65-F5344CB8AC3E}">
        <p14:creationId xmlns:p14="http://schemas.microsoft.com/office/powerpoint/2010/main" val="1359014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28B0-54A6-E6C8-62F2-8C336B512231}"/>
              </a:ext>
            </a:extLst>
          </p:cNvPr>
          <p:cNvSpPr>
            <a:spLocks noGrp="1"/>
          </p:cNvSpPr>
          <p:nvPr>
            <p:ph type="title"/>
          </p:nvPr>
        </p:nvSpPr>
        <p:spPr/>
        <p:txBody>
          <a:bodyPr/>
          <a:lstStyle/>
          <a:p>
            <a:r>
              <a:rPr lang="en-US" b="1" dirty="0"/>
              <a:t>Continued</a:t>
            </a:r>
          </a:p>
        </p:txBody>
      </p:sp>
      <p:sp>
        <p:nvSpPr>
          <p:cNvPr id="3" name="Text Placeholder 2">
            <a:extLst>
              <a:ext uri="{FF2B5EF4-FFF2-40B4-BE49-F238E27FC236}">
                <a16:creationId xmlns:a16="http://schemas.microsoft.com/office/drawing/2014/main" id="{29F26EE5-C0B1-9EC5-6FEB-408EE6673E51}"/>
              </a:ext>
            </a:extLst>
          </p:cNvPr>
          <p:cNvSpPr>
            <a:spLocks noGrp="1"/>
          </p:cNvSpPr>
          <p:nvPr>
            <p:ph type="body" idx="1"/>
          </p:nvPr>
        </p:nvSpPr>
        <p:spPr>
          <a:xfrm>
            <a:off x="311700" y="1152475"/>
            <a:ext cx="8520600" cy="3798144"/>
          </a:xfrm>
        </p:spPr>
        <p:txBody>
          <a:bodyPr/>
          <a:lstStyle/>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114300" indent="0">
              <a:buNone/>
            </a:pPr>
            <a:endParaRPr lang="en-US" sz="1200" dirty="0"/>
          </a:p>
          <a:p>
            <a:endParaRPr lang="en-US" sz="1200" dirty="0"/>
          </a:p>
          <a:p>
            <a:pPr marL="114300" indent="0">
              <a:buNone/>
            </a:pPr>
            <a:endParaRPr lang="en-IN" sz="1200" b="1" i="0" dirty="0">
              <a:solidFill>
                <a:srgbClr val="212121"/>
              </a:solidFill>
              <a:effectLst/>
              <a:latin typeface="Roboto" panose="02000000000000000000" pitchFamily="2" charset="0"/>
            </a:endParaRPr>
          </a:p>
          <a:p>
            <a:pPr>
              <a:buClr>
                <a:schemeClr val="tx1"/>
              </a:buClr>
            </a:pPr>
            <a:r>
              <a:rPr lang="en-IN" sz="1200" b="1" i="0" dirty="0">
                <a:solidFill>
                  <a:srgbClr val="212121"/>
                </a:solidFill>
                <a:effectLst/>
                <a:latin typeface="Roboto" panose="02000000000000000000" pitchFamily="2" charset="0"/>
              </a:rPr>
              <a:t>NOTE: We can notice that we have successfully updated the price column where we have values as 0, So now the minimum value now is $10. But the availability_365 column still has a minimum value of 0 as well 25 percentile is 0.</a:t>
            </a:r>
          </a:p>
          <a:p>
            <a:pPr>
              <a:buClr>
                <a:schemeClr val="tx1"/>
              </a:buClr>
            </a:pPr>
            <a:endParaRPr lang="en-IN" sz="1200" b="1" dirty="0">
              <a:solidFill>
                <a:srgbClr val="212121"/>
              </a:solidFill>
              <a:latin typeface="Roboto" panose="02000000000000000000" pitchFamily="2" charset="0"/>
            </a:endParaRPr>
          </a:p>
          <a:p>
            <a:pPr>
              <a:buClr>
                <a:schemeClr val="tx1"/>
              </a:buClr>
            </a:pPr>
            <a:r>
              <a:rPr lang="en-IN" sz="1200" b="1" i="0" dirty="0">
                <a:solidFill>
                  <a:srgbClr val="212121"/>
                </a:solidFill>
                <a:effectLst/>
                <a:latin typeface="Roboto" panose="02000000000000000000" pitchFamily="2" charset="0"/>
              </a:rPr>
              <a:t>After checking we found that almost 36% of data having availability days 0 is a bit shocking, If you have a business providing rooms for Airbnb and your availability is 0 days that is an extreme case. But here 36% data has availability days is 0.</a:t>
            </a:r>
            <a:endParaRPr lang="en-US" sz="1200" dirty="0"/>
          </a:p>
        </p:txBody>
      </p:sp>
      <p:pic>
        <p:nvPicPr>
          <p:cNvPr id="5" name="Picture 4">
            <a:extLst>
              <a:ext uri="{FF2B5EF4-FFF2-40B4-BE49-F238E27FC236}">
                <a16:creationId xmlns:a16="http://schemas.microsoft.com/office/drawing/2014/main" id="{8F39796E-33A3-4A8F-6A5F-1646F56B8B00}"/>
              </a:ext>
            </a:extLst>
          </p:cNvPr>
          <p:cNvPicPr>
            <a:picLocks noChangeAspect="1"/>
          </p:cNvPicPr>
          <p:nvPr/>
        </p:nvPicPr>
        <p:blipFill rotWithShape="1">
          <a:blip r:embed="rId2"/>
          <a:srcRect l="2422" t="55232" r="3409" b="8652"/>
          <a:stretch/>
        </p:blipFill>
        <p:spPr>
          <a:xfrm>
            <a:off x="311700" y="1193953"/>
            <a:ext cx="8610844" cy="1857594"/>
          </a:xfrm>
          <a:prstGeom prst="rect">
            <a:avLst/>
          </a:prstGeom>
        </p:spPr>
      </p:pic>
      <p:sp>
        <p:nvSpPr>
          <p:cNvPr id="6" name="Frame 5">
            <a:extLst>
              <a:ext uri="{FF2B5EF4-FFF2-40B4-BE49-F238E27FC236}">
                <a16:creationId xmlns:a16="http://schemas.microsoft.com/office/drawing/2014/main" id="{E723C968-3DC0-B97C-973E-2A2417CB7868}"/>
              </a:ext>
            </a:extLst>
          </p:cNvPr>
          <p:cNvSpPr/>
          <p:nvPr/>
        </p:nvSpPr>
        <p:spPr>
          <a:xfrm>
            <a:off x="3521869" y="2015594"/>
            <a:ext cx="685800" cy="21431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5B2C6CE0-BEDA-0E12-7C15-91ABE3DDCC22}"/>
              </a:ext>
            </a:extLst>
          </p:cNvPr>
          <p:cNvSpPr/>
          <p:nvPr/>
        </p:nvSpPr>
        <p:spPr>
          <a:xfrm>
            <a:off x="8315325" y="2040597"/>
            <a:ext cx="607219" cy="37861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3199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0B62-00C7-833D-A523-C0CE072097C9}"/>
              </a:ext>
            </a:extLst>
          </p:cNvPr>
          <p:cNvSpPr>
            <a:spLocks noGrp="1"/>
          </p:cNvSpPr>
          <p:nvPr>
            <p:ph type="title"/>
          </p:nvPr>
        </p:nvSpPr>
        <p:spPr/>
        <p:txBody>
          <a:bodyPr/>
          <a:lstStyle/>
          <a:p>
            <a:r>
              <a:rPr lang="en-IN" b="1" i="0" dirty="0">
                <a:solidFill>
                  <a:schemeClr val="tx1"/>
                </a:solidFill>
                <a:effectLst/>
                <a:latin typeface="Roboto" panose="02000000000000000000" pitchFamily="2" charset="0"/>
              </a:rPr>
              <a:t>3. Price Analysis</a:t>
            </a:r>
            <a:endParaRPr lang="en-US" dirty="0">
              <a:solidFill>
                <a:schemeClr val="tx1"/>
              </a:solidFill>
            </a:endParaRPr>
          </a:p>
        </p:txBody>
      </p:sp>
      <p:sp>
        <p:nvSpPr>
          <p:cNvPr id="3" name="Text Placeholder 2">
            <a:extLst>
              <a:ext uri="{FF2B5EF4-FFF2-40B4-BE49-F238E27FC236}">
                <a16:creationId xmlns:a16="http://schemas.microsoft.com/office/drawing/2014/main" id="{E83FF6F8-80DF-C236-445C-D2683E35F05C}"/>
              </a:ext>
            </a:extLst>
          </p:cNvPr>
          <p:cNvSpPr>
            <a:spLocks noGrp="1"/>
          </p:cNvSpPr>
          <p:nvPr>
            <p:ph type="body" idx="1"/>
          </p:nvPr>
        </p:nvSpPr>
        <p:spPr/>
        <p:txBody>
          <a:bodyPr/>
          <a:lstStyle/>
          <a:p>
            <a:pPr algn="just">
              <a:buClr>
                <a:schemeClr val="tx1"/>
              </a:buClr>
              <a:buSzPct val="150000"/>
            </a:pPr>
            <a:r>
              <a:rPr lang="en-US" dirty="0">
                <a:solidFill>
                  <a:schemeClr val="accent2"/>
                </a:solidFill>
              </a:rPr>
              <a:t>Price has been the major factor while booking a room.</a:t>
            </a:r>
          </a:p>
          <a:p>
            <a:pPr algn="just">
              <a:buClr>
                <a:schemeClr val="tx1"/>
              </a:buClr>
              <a:buSzPct val="150000"/>
            </a:pPr>
            <a:endParaRPr lang="en-US" dirty="0">
              <a:solidFill>
                <a:schemeClr val="accent2"/>
              </a:solidFill>
            </a:endParaRPr>
          </a:p>
          <a:p>
            <a:pPr algn="just">
              <a:buClr>
                <a:schemeClr val="tx1"/>
              </a:buClr>
              <a:buSzPct val="150000"/>
            </a:pPr>
            <a:r>
              <a:rPr lang="en-US" dirty="0">
                <a:solidFill>
                  <a:schemeClr val="accent2"/>
                </a:solidFill>
              </a:rPr>
              <a:t>Price of room can depend on room_type, neighbourhood_group and availability of the room.</a:t>
            </a:r>
          </a:p>
          <a:p>
            <a:pPr algn="just">
              <a:buClr>
                <a:schemeClr val="tx1"/>
              </a:buClr>
              <a:buSzPct val="150000"/>
            </a:pPr>
            <a:r>
              <a:rPr lang="en-US" dirty="0">
                <a:solidFill>
                  <a:schemeClr val="accent2"/>
                </a:solidFill>
              </a:rPr>
              <a:t>Here we will try to answer two questions based on the price column:</a:t>
            </a:r>
          </a:p>
          <a:p>
            <a:pPr algn="just">
              <a:buClr>
                <a:schemeClr val="tx1"/>
              </a:buClr>
              <a:buSzPct val="150000"/>
            </a:pPr>
            <a:endParaRPr lang="en-US" dirty="0">
              <a:solidFill>
                <a:schemeClr val="accent2"/>
              </a:solidFill>
            </a:endParaRPr>
          </a:p>
          <a:p>
            <a:pPr algn="l"/>
            <a:r>
              <a:rPr lang="en-IN" b="1" i="0" dirty="0">
                <a:solidFill>
                  <a:srgbClr val="212121"/>
                </a:solidFill>
                <a:effectLst/>
                <a:latin typeface="Roboto" panose="02000000000000000000" pitchFamily="2" charset="0"/>
              </a:rPr>
              <a:t>Average price of booking in all neighbourhood groups and in different room types.</a:t>
            </a:r>
          </a:p>
          <a:p>
            <a:pPr algn="l"/>
            <a:endParaRPr lang="en-IN" b="1" i="0" dirty="0">
              <a:solidFill>
                <a:srgbClr val="212121"/>
              </a:solidFill>
              <a:effectLst/>
              <a:latin typeface="Roboto" panose="02000000000000000000" pitchFamily="2" charset="0"/>
            </a:endParaRPr>
          </a:p>
          <a:p>
            <a:r>
              <a:rPr lang="en-IN" b="1" i="0" dirty="0">
                <a:solidFill>
                  <a:srgbClr val="212121"/>
                </a:solidFill>
                <a:effectLst/>
                <a:latin typeface="Roboto" panose="02000000000000000000" pitchFamily="2" charset="0"/>
              </a:rPr>
              <a:t>Distribution of price using boxplot across different room types.</a:t>
            </a:r>
            <a:endParaRPr lang="en-IN" b="0" i="0" dirty="0">
              <a:solidFill>
                <a:srgbClr val="212121"/>
              </a:solidFill>
              <a:effectLst/>
              <a:latin typeface="Roboto" panose="02000000000000000000" pitchFamily="2" charset="0"/>
            </a:endParaRPr>
          </a:p>
          <a:p>
            <a:pPr algn="l"/>
            <a:endParaRPr lang="en-IN" b="0" i="0" dirty="0">
              <a:solidFill>
                <a:srgbClr val="212121"/>
              </a:solidFill>
              <a:effectLst/>
              <a:latin typeface="Roboto" panose="02000000000000000000" pitchFamily="2" charset="0"/>
            </a:endParaRPr>
          </a:p>
          <a:p>
            <a:pPr algn="just">
              <a:buClr>
                <a:schemeClr val="tx1"/>
              </a:buClr>
              <a:buSzPct val="150000"/>
            </a:pPr>
            <a:endParaRPr lang="en-US" dirty="0">
              <a:solidFill>
                <a:schemeClr val="accent2"/>
              </a:solidFill>
            </a:endParaRPr>
          </a:p>
        </p:txBody>
      </p:sp>
    </p:spTree>
    <p:extLst>
      <p:ext uri="{BB962C8B-B14F-4D97-AF65-F5344CB8AC3E}">
        <p14:creationId xmlns:p14="http://schemas.microsoft.com/office/powerpoint/2010/main" val="2050021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2FED-0670-D371-4BD2-9B382CC77B45}"/>
              </a:ext>
            </a:extLst>
          </p:cNvPr>
          <p:cNvSpPr>
            <a:spLocks noGrp="1"/>
          </p:cNvSpPr>
          <p:nvPr>
            <p:ph type="title"/>
          </p:nvPr>
        </p:nvSpPr>
        <p:spPr/>
        <p:txBody>
          <a:bodyPr/>
          <a:lstStyle/>
          <a:p>
            <a:r>
              <a:rPr lang="en-IN" sz="1800" b="1" i="0" dirty="0">
                <a:solidFill>
                  <a:schemeClr val="tx1"/>
                </a:solidFill>
                <a:effectLst/>
                <a:latin typeface="Roboto" panose="02000000000000000000" pitchFamily="2" charset="0"/>
              </a:rPr>
              <a:t>The average price of booking in all neighbourhood groups and in different room types.</a:t>
            </a:r>
            <a:br>
              <a:rPr lang="en-IN" sz="1800" b="1" i="0" dirty="0">
                <a:solidFill>
                  <a:schemeClr val="tx1"/>
                </a:solidFill>
                <a:effectLst/>
                <a:latin typeface="Roboto" panose="02000000000000000000" pitchFamily="2" charset="0"/>
              </a:rPr>
            </a:br>
            <a:endParaRPr lang="en-US" sz="1800" dirty="0">
              <a:solidFill>
                <a:schemeClr val="tx1"/>
              </a:solidFill>
            </a:endParaRPr>
          </a:p>
        </p:txBody>
      </p:sp>
      <p:sp>
        <p:nvSpPr>
          <p:cNvPr id="3" name="Text Placeholder 2">
            <a:extLst>
              <a:ext uri="{FF2B5EF4-FFF2-40B4-BE49-F238E27FC236}">
                <a16:creationId xmlns:a16="http://schemas.microsoft.com/office/drawing/2014/main" id="{6948C1D6-E237-0A1F-2DD4-BD7D1998DF36}"/>
              </a:ext>
            </a:extLst>
          </p:cNvPr>
          <p:cNvSpPr>
            <a:spLocks noGrp="1"/>
          </p:cNvSpPr>
          <p:nvPr>
            <p:ph type="body" idx="1"/>
          </p:nvPr>
        </p:nvSpPr>
        <p:spPr>
          <a:xfrm>
            <a:off x="364331" y="1150144"/>
            <a:ext cx="8258175" cy="3836193"/>
          </a:xfrm>
        </p:spPr>
        <p:txBody>
          <a:bodyPr/>
          <a:lstStyle/>
          <a:p>
            <a:pPr algn="just"/>
            <a:endParaRPr lang="en-IN" sz="1400" i="0" dirty="0">
              <a:solidFill>
                <a:srgbClr val="212121"/>
              </a:solidFill>
              <a:effectLst/>
              <a:latin typeface="Roboto" panose="02000000000000000000" pitchFamily="2" charset="0"/>
            </a:endParaRPr>
          </a:p>
          <a:p>
            <a:pPr algn="just"/>
            <a:endParaRPr lang="en-IN" sz="1400" dirty="0">
              <a:solidFill>
                <a:srgbClr val="212121"/>
              </a:solidFill>
              <a:latin typeface="Roboto" panose="02000000000000000000" pitchFamily="2" charset="0"/>
            </a:endParaRPr>
          </a:p>
          <a:p>
            <a:pPr algn="just"/>
            <a:endParaRPr lang="en-IN" sz="1400" i="0" dirty="0">
              <a:solidFill>
                <a:srgbClr val="212121"/>
              </a:solidFill>
              <a:effectLst/>
              <a:latin typeface="Roboto" panose="02000000000000000000" pitchFamily="2" charset="0"/>
            </a:endParaRPr>
          </a:p>
          <a:p>
            <a:pPr algn="just"/>
            <a:endParaRPr lang="en-IN" sz="1400" dirty="0">
              <a:solidFill>
                <a:srgbClr val="212121"/>
              </a:solidFill>
              <a:latin typeface="Roboto" panose="02000000000000000000" pitchFamily="2" charset="0"/>
            </a:endParaRPr>
          </a:p>
          <a:p>
            <a:pPr algn="just"/>
            <a:endParaRPr lang="en-IN" sz="1400" i="0" dirty="0">
              <a:solidFill>
                <a:srgbClr val="212121"/>
              </a:solidFill>
              <a:effectLst/>
              <a:latin typeface="Roboto" panose="02000000000000000000" pitchFamily="2" charset="0"/>
            </a:endParaRPr>
          </a:p>
          <a:p>
            <a:pPr algn="just"/>
            <a:endParaRPr lang="en-IN" sz="1400" dirty="0">
              <a:solidFill>
                <a:srgbClr val="212121"/>
              </a:solidFill>
              <a:latin typeface="Roboto" panose="02000000000000000000" pitchFamily="2" charset="0"/>
            </a:endParaRPr>
          </a:p>
          <a:p>
            <a:pPr algn="just"/>
            <a:endParaRPr lang="en-IN" sz="1400" i="0" dirty="0">
              <a:solidFill>
                <a:srgbClr val="212121"/>
              </a:solidFill>
              <a:effectLst/>
              <a:latin typeface="Roboto" panose="02000000000000000000" pitchFamily="2" charset="0"/>
            </a:endParaRPr>
          </a:p>
          <a:p>
            <a:pPr algn="just"/>
            <a:endParaRPr lang="en-IN" sz="1400" dirty="0">
              <a:solidFill>
                <a:srgbClr val="212121"/>
              </a:solidFill>
              <a:latin typeface="Roboto" panose="02000000000000000000" pitchFamily="2" charset="0"/>
            </a:endParaRPr>
          </a:p>
          <a:p>
            <a:pPr algn="just"/>
            <a:endParaRPr lang="en-IN" sz="1400" i="0" dirty="0">
              <a:solidFill>
                <a:srgbClr val="212121"/>
              </a:solidFill>
              <a:effectLst/>
              <a:latin typeface="Roboto" panose="02000000000000000000" pitchFamily="2" charset="0"/>
            </a:endParaRPr>
          </a:p>
          <a:p>
            <a:pPr algn="just"/>
            <a:r>
              <a:rPr lang="en-IN" sz="1400" i="0" dirty="0">
                <a:solidFill>
                  <a:srgbClr val="212121"/>
                </a:solidFill>
                <a:effectLst/>
                <a:latin typeface="Roboto" panose="02000000000000000000" pitchFamily="2" charset="0"/>
              </a:rPr>
              <a:t>Observations: </a:t>
            </a:r>
            <a:r>
              <a:rPr lang="en-IN" sz="1400" b="1" i="0" dirty="0">
                <a:solidFill>
                  <a:srgbClr val="212121"/>
                </a:solidFill>
                <a:effectLst/>
                <a:latin typeface="Roboto" panose="02000000000000000000" pitchFamily="2" charset="0"/>
              </a:rPr>
              <a:t>As we can see Manhattan is the most costly and the Bronx is cheap for each room_type.</a:t>
            </a:r>
          </a:p>
          <a:p>
            <a:pPr algn="just"/>
            <a:endParaRPr lang="en-IN" sz="1400" i="0" dirty="0">
              <a:solidFill>
                <a:srgbClr val="212121"/>
              </a:solidFill>
              <a:effectLst/>
              <a:latin typeface="Roboto" panose="02000000000000000000" pitchFamily="2" charset="0"/>
            </a:endParaRPr>
          </a:p>
          <a:p>
            <a:pPr algn="just"/>
            <a:r>
              <a:rPr lang="en-IN" sz="1400" i="0" dirty="0">
                <a:solidFill>
                  <a:srgbClr val="212121"/>
                </a:solidFill>
                <a:effectLst/>
                <a:latin typeface="Roboto" panose="02000000000000000000" pitchFamily="2" charset="0"/>
              </a:rPr>
              <a:t>But I think we can make it more useful for business implementation and we can suggest this price to hosts for good business.</a:t>
            </a:r>
          </a:p>
          <a:p>
            <a:pPr algn="just"/>
            <a:endParaRPr lang="en-US" sz="1400" dirty="0"/>
          </a:p>
        </p:txBody>
      </p:sp>
      <p:pic>
        <p:nvPicPr>
          <p:cNvPr id="5" name="Picture 4">
            <a:extLst>
              <a:ext uri="{FF2B5EF4-FFF2-40B4-BE49-F238E27FC236}">
                <a16:creationId xmlns:a16="http://schemas.microsoft.com/office/drawing/2014/main" id="{6BF14573-5856-A6AB-B5D1-2A1E9D0CD43C}"/>
              </a:ext>
            </a:extLst>
          </p:cNvPr>
          <p:cNvPicPr>
            <a:picLocks noChangeAspect="1"/>
          </p:cNvPicPr>
          <p:nvPr/>
        </p:nvPicPr>
        <p:blipFill rotWithShape="1">
          <a:blip r:embed="rId2"/>
          <a:srcRect l="4141" t="33579" r="55156" b="37778"/>
          <a:stretch/>
        </p:blipFill>
        <p:spPr>
          <a:xfrm>
            <a:off x="1390406" y="1387627"/>
            <a:ext cx="4836320" cy="1914442"/>
          </a:xfrm>
          <a:prstGeom prst="rect">
            <a:avLst/>
          </a:prstGeom>
        </p:spPr>
      </p:pic>
    </p:spTree>
    <p:extLst>
      <p:ext uri="{BB962C8B-B14F-4D97-AF65-F5344CB8AC3E}">
        <p14:creationId xmlns:p14="http://schemas.microsoft.com/office/powerpoint/2010/main" val="3639454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8B0AE-3976-EE3D-10F6-A8E648157FD0}"/>
              </a:ext>
            </a:extLst>
          </p:cNvPr>
          <p:cNvSpPr>
            <a:spLocks noGrp="1"/>
          </p:cNvSpPr>
          <p:nvPr>
            <p:ph type="title"/>
          </p:nvPr>
        </p:nvSpPr>
        <p:spPr/>
        <p:txBody>
          <a:bodyPr/>
          <a:lstStyle/>
          <a:p>
            <a:r>
              <a:rPr lang="en-IN" sz="1800" b="1" i="0" dirty="0">
                <a:solidFill>
                  <a:schemeClr val="tx1"/>
                </a:solidFill>
                <a:effectLst/>
                <a:latin typeface="Roboto" panose="02000000000000000000" pitchFamily="2" charset="0"/>
              </a:rPr>
              <a:t>Distribution of price using boxplot across different room types.</a:t>
            </a:r>
            <a:br>
              <a:rPr lang="en-IN" sz="1800" b="0" i="0" dirty="0">
                <a:solidFill>
                  <a:schemeClr val="tx1"/>
                </a:solidFill>
                <a:effectLst/>
                <a:latin typeface="Roboto" panose="02000000000000000000" pitchFamily="2" charset="0"/>
              </a:rPr>
            </a:br>
            <a:endParaRPr lang="en-US" sz="1800" dirty="0">
              <a:solidFill>
                <a:schemeClr val="tx1"/>
              </a:solidFill>
            </a:endParaRPr>
          </a:p>
        </p:txBody>
      </p:sp>
      <p:sp>
        <p:nvSpPr>
          <p:cNvPr id="3" name="Text Placeholder 2">
            <a:extLst>
              <a:ext uri="{FF2B5EF4-FFF2-40B4-BE49-F238E27FC236}">
                <a16:creationId xmlns:a16="http://schemas.microsoft.com/office/drawing/2014/main" id="{01D4FDAC-BAB6-4EDC-F50F-ED39FD348B76}"/>
              </a:ext>
            </a:extLst>
          </p:cNvPr>
          <p:cNvSpPr>
            <a:spLocks noGrp="1"/>
          </p:cNvSpPr>
          <p:nvPr>
            <p:ph type="body" idx="1"/>
          </p:nvPr>
        </p:nvSpPr>
        <p:spPr>
          <a:xfrm>
            <a:off x="311700" y="1152475"/>
            <a:ext cx="3395906" cy="3416400"/>
          </a:xfrm>
        </p:spPr>
        <p:txBody>
          <a:bodyPr/>
          <a:lstStyle/>
          <a:p>
            <a:pPr algn="just">
              <a:buClr>
                <a:schemeClr val="tx1"/>
              </a:buClr>
            </a:pPr>
            <a:r>
              <a:rPr lang="en-IN" sz="1200" dirty="0">
                <a:solidFill>
                  <a:schemeClr val="accent2"/>
                </a:solidFill>
                <a:latin typeface="Roboto" panose="02000000000000000000" pitchFamily="2" charset="0"/>
                <a:ea typeface="Roboto" panose="02000000000000000000" pitchFamily="2" charset="0"/>
                <a:cs typeface="Roboto" panose="02000000000000000000" pitchFamily="2" charset="0"/>
              </a:rPr>
              <a:t>W</a:t>
            </a:r>
            <a:r>
              <a:rPr lang="en-IN" sz="1200" i="0" dirty="0">
                <a:solidFill>
                  <a:schemeClr val="accent2"/>
                </a:solidFill>
                <a:effectLst/>
                <a:latin typeface="Roboto" panose="02000000000000000000" pitchFamily="2" charset="0"/>
                <a:ea typeface="Roboto" panose="02000000000000000000" pitchFamily="2" charset="0"/>
                <a:cs typeface="Roboto" panose="02000000000000000000" pitchFamily="2" charset="0"/>
              </a:rPr>
              <a:t>e can notice that there are many outliers for price in each of the room_type categories, so let’s just see why there is so high price or what else we can conclude for hosts having the highest price for the rooms. </a:t>
            </a:r>
          </a:p>
          <a:p>
            <a:pPr marL="114300" indent="0" algn="just">
              <a:buClr>
                <a:schemeClr val="tx1"/>
              </a:buClr>
              <a:buNone/>
            </a:pPr>
            <a:endParaRPr lang="en-IN" sz="1200" b="0" dirty="0">
              <a:solidFill>
                <a:schemeClr val="accent2"/>
              </a:solidFill>
              <a:effectLst/>
              <a:latin typeface="Roboto" panose="02000000000000000000" pitchFamily="2" charset="0"/>
              <a:ea typeface="Roboto" panose="02000000000000000000" pitchFamily="2" charset="0"/>
              <a:cs typeface="Roboto" panose="02000000000000000000" pitchFamily="2" charset="0"/>
            </a:endParaRPr>
          </a:p>
          <a:p>
            <a:pPr algn="just">
              <a:buClr>
                <a:schemeClr val="tx1"/>
              </a:buClr>
            </a:pPr>
            <a:endParaRPr lang="en-IN" sz="1200" dirty="0">
              <a:solidFill>
                <a:schemeClr val="accent2"/>
              </a:solidFill>
              <a:latin typeface="Roboto" panose="02000000000000000000" pitchFamily="2" charset="0"/>
              <a:ea typeface="Roboto" panose="02000000000000000000" pitchFamily="2" charset="0"/>
              <a:cs typeface="Roboto" panose="02000000000000000000" pitchFamily="2" charset="0"/>
            </a:endParaRPr>
          </a:p>
          <a:p>
            <a:pPr algn="just">
              <a:buClr>
                <a:schemeClr val="tx1"/>
              </a:buClr>
            </a:pPr>
            <a:r>
              <a:rPr lang="en-IN" sz="1200" b="0" dirty="0">
                <a:solidFill>
                  <a:schemeClr val="accent2"/>
                </a:solidFill>
                <a:effectLst/>
                <a:latin typeface="Roboto" panose="02000000000000000000" pitchFamily="2" charset="0"/>
                <a:ea typeface="Roboto" panose="02000000000000000000" pitchFamily="2" charset="0"/>
                <a:cs typeface="Roboto" panose="02000000000000000000" pitchFamily="2" charset="0"/>
              </a:rPr>
              <a:t>Let’s check out  which host has highest price of all and we will check its rating, minimum nights availability_365, and last reviews in order to judge.</a:t>
            </a:r>
          </a:p>
          <a:p>
            <a:pPr algn="just"/>
            <a:br>
              <a:rPr lang="en-IN" sz="1200" b="0" dirty="0">
                <a:solidFill>
                  <a:schemeClr val="accent2"/>
                </a:solidFill>
                <a:effectLst/>
                <a:latin typeface="Roboto" panose="02000000000000000000" pitchFamily="2" charset="0"/>
                <a:ea typeface="Roboto" panose="02000000000000000000" pitchFamily="2" charset="0"/>
                <a:cs typeface="Roboto" panose="02000000000000000000" pitchFamily="2" charset="0"/>
              </a:rPr>
            </a:br>
            <a:endParaRPr lang="en-IN" sz="1200" b="0" dirty="0">
              <a:solidFill>
                <a:schemeClr val="accent2"/>
              </a:solidFill>
              <a:effectLst/>
              <a:latin typeface="Roboto" panose="02000000000000000000" pitchFamily="2" charset="0"/>
              <a:ea typeface="Roboto" panose="02000000000000000000" pitchFamily="2" charset="0"/>
              <a:cs typeface="Roboto" panose="02000000000000000000" pitchFamily="2" charset="0"/>
            </a:endParaRPr>
          </a:p>
          <a:p>
            <a:pPr marL="114300" indent="0" algn="just">
              <a:buNone/>
            </a:pPr>
            <a:endParaRPr lang="en-US" sz="1200"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EC4502BF-8076-6D13-DF89-B3074C410ED4}"/>
              </a:ext>
            </a:extLst>
          </p:cNvPr>
          <p:cNvPicPr>
            <a:picLocks noChangeAspect="1"/>
          </p:cNvPicPr>
          <p:nvPr/>
        </p:nvPicPr>
        <p:blipFill rotWithShape="1">
          <a:blip r:embed="rId2"/>
          <a:srcRect l="5703" t="32084" r="47821" b="15139"/>
          <a:stretch/>
        </p:blipFill>
        <p:spPr>
          <a:xfrm>
            <a:off x="3936207" y="1229331"/>
            <a:ext cx="5107782" cy="3828444"/>
          </a:xfrm>
          <a:prstGeom prst="rect">
            <a:avLst/>
          </a:prstGeom>
        </p:spPr>
      </p:pic>
    </p:spTree>
    <p:extLst>
      <p:ext uri="{BB962C8B-B14F-4D97-AF65-F5344CB8AC3E}">
        <p14:creationId xmlns:p14="http://schemas.microsoft.com/office/powerpoint/2010/main" val="4180534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54A691-6517-0306-B8BA-95457264FC3E}"/>
              </a:ext>
            </a:extLst>
          </p:cNvPr>
          <p:cNvSpPr>
            <a:spLocks noGrp="1"/>
          </p:cNvSpPr>
          <p:nvPr>
            <p:ph type="body" idx="1"/>
          </p:nvPr>
        </p:nvSpPr>
        <p:spPr>
          <a:xfrm>
            <a:off x="311700" y="2645518"/>
            <a:ext cx="8520600" cy="2283669"/>
          </a:xfrm>
        </p:spPr>
        <p:txBody>
          <a:bodyPr/>
          <a:lstStyle/>
          <a:p>
            <a:pPr marL="114300" indent="0" algn="just">
              <a:buNone/>
            </a:pPr>
            <a:r>
              <a:rPr lang="en-IN" sz="1200" i="0" dirty="0">
                <a:solidFill>
                  <a:srgbClr val="212121"/>
                </a:solidFill>
                <a:effectLst/>
                <a:latin typeface="Roboto" panose="02000000000000000000" pitchFamily="2" charset="0"/>
              </a:rPr>
              <a:t>Clearly, if I would have to work at Airbnb I would have suggested the following:</a:t>
            </a:r>
          </a:p>
          <a:p>
            <a:pPr algn="just"/>
            <a:r>
              <a:rPr lang="en-IN" sz="1200" b="1" i="0" dirty="0">
                <a:solidFill>
                  <a:srgbClr val="212121"/>
                </a:solidFill>
                <a:effectLst/>
                <a:latin typeface="Roboto" panose="02000000000000000000" pitchFamily="2" charset="0"/>
              </a:rPr>
              <a:t>1) Kathrine and Erin have the highest price but availability is zero and it can cost them in losing premium customers. </a:t>
            </a:r>
          </a:p>
          <a:p>
            <a:pPr algn="just"/>
            <a:r>
              <a:rPr lang="en-IN" sz="1200" b="1" i="0" dirty="0">
                <a:solidFill>
                  <a:srgbClr val="212121"/>
                </a:solidFill>
                <a:effectLst/>
                <a:latin typeface="Roboto" panose="02000000000000000000" pitchFamily="2" charset="0"/>
              </a:rPr>
              <a:t>2) Katherine’s last review year is 2016 and Erin’s last year review </a:t>
            </a:r>
            <a:r>
              <a:rPr lang="en-IN" sz="1200" b="1" dirty="0">
                <a:solidFill>
                  <a:srgbClr val="212121"/>
                </a:solidFill>
                <a:latin typeface="Roboto" panose="02000000000000000000" pitchFamily="2" charset="0"/>
              </a:rPr>
              <a:t>is 2017 which is</a:t>
            </a:r>
            <a:r>
              <a:rPr lang="en-IN" sz="1200" b="1" i="0" dirty="0">
                <a:solidFill>
                  <a:srgbClr val="212121"/>
                </a:solidFill>
                <a:effectLst/>
                <a:latin typeface="Roboto" panose="02000000000000000000" pitchFamily="2" charset="0"/>
              </a:rPr>
              <a:t> 2-3 years back (as the data was collected in 2019), which means they do not update their details frequently or they are closed now.</a:t>
            </a:r>
          </a:p>
          <a:p>
            <a:pPr algn="just"/>
            <a:r>
              <a:rPr lang="en-IN" sz="1200" b="1" i="0" dirty="0">
                <a:solidFill>
                  <a:srgbClr val="212121"/>
                </a:solidFill>
                <a:effectLst/>
                <a:latin typeface="Roboto" panose="02000000000000000000" pitchFamily="2" charset="0"/>
              </a:rPr>
              <a:t>3) Since the price is so high for Kathrine, Erin, and Jelena’s apartments, very few people come to stay. Hence the reviews per month are also low. </a:t>
            </a:r>
          </a:p>
          <a:p>
            <a:pPr algn="just"/>
            <a:r>
              <a:rPr lang="en-IN" sz="1200" b="1" i="0" dirty="0">
                <a:solidFill>
                  <a:srgbClr val="212121"/>
                </a:solidFill>
                <a:effectLst/>
                <a:latin typeface="Roboto" panose="02000000000000000000" pitchFamily="2" charset="0"/>
              </a:rPr>
              <a:t>4) Katherine </a:t>
            </a:r>
            <a:r>
              <a:rPr lang="en-IN" sz="1200" b="1" dirty="0">
                <a:solidFill>
                  <a:srgbClr val="212121"/>
                </a:solidFill>
                <a:latin typeface="Roboto" panose="02000000000000000000" pitchFamily="2" charset="0"/>
              </a:rPr>
              <a:t>has an apartment in the Queens </a:t>
            </a:r>
            <a:r>
              <a:rPr lang="en-IN" sz="1200" b="1" dirty="0" err="1">
                <a:solidFill>
                  <a:srgbClr val="212121"/>
                </a:solidFill>
                <a:latin typeface="Roboto" panose="02000000000000000000" pitchFamily="2" charset="0"/>
              </a:rPr>
              <a:t>neighborhood</a:t>
            </a:r>
            <a:r>
              <a:rPr lang="en-IN" sz="1200" b="1" dirty="0">
                <a:solidFill>
                  <a:srgbClr val="212121"/>
                </a:solidFill>
                <a:latin typeface="Roboto" panose="02000000000000000000" pitchFamily="2" charset="0"/>
              </a:rPr>
              <a:t> group which got very few bookings, So they should </a:t>
            </a:r>
            <a:r>
              <a:rPr lang="en-IN" sz="1200" b="1" i="0" dirty="0">
                <a:solidFill>
                  <a:srgbClr val="212121"/>
                </a:solidFill>
                <a:effectLst/>
                <a:latin typeface="Roboto" panose="02000000000000000000" pitchFamily="2" charset="0"/>
              </a:rPr>
              <a:t>keep a moderate(average) price so that more people would visit and stay in her apartment, it would also increase her reviews per month.</a:t>
            </a:r>
          </a:p>
        </p:txBody>
      </p:sp>
      <p:pic>
        <p:nvPicPr>
          <p:cNvPr id="5" name="Picture 4">
            <a:extLst>
              <a:ext uri="{FF2B5EF4-FFF2-40B4-BE49-F238E27FC236}">
                <a16:creationId xmlns:a16="http://schemas.microsoft.com/office/drawing/2014/main" id="{9EB61AE3-FFEA-E012-8E0A-785F184CA62D}"/>
              </a:ext>
            </a:extLst>
          </p:cNvPr>
          <p:cNvPicPr>
            <a:picLocks noChangeAspect="1"/>
          </p:cNvPicPr>
          <p:nvPr/>
        </p:nvPicPr>
        <p:blipFill rotWithShape="1">
          <a:blip r:embed="rId2"/>
          <a:srcRect l="6250" t="45695" r="41407" b="37638"/>
          <a:stretch/>
        </p:blipFill>
        <p:spPr>
          <a:xfrm>
            <a:off x="403918" y="796081"/>
            <a:ext cx="8336163" cy="1493044"/>
          </a:xfrm>
          <a:prstGeom prst="rect">
            <a:avLst/>
          </a:prstGeom>
        </p:spPr>
      </p:pic>
    </p:spTree>
    <p:extLst>
      <p:ext uri="{BB962C8B-B14F-4D97-AF65-F5344CB8AC3E}">
        <p14:creationId xmlns:p14="http://schemas.microsoft.com/office/powerpoint/2010/main" val="969348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ABD5D-46EF-EE09-4F1D-27E5635748D7}"/>
              </a:ext>
            </a:extLst>
          </p:cNvPr>
          <p:cNvSpPr>
            <a:spLocks noGrp="1"/>
          </p:cNvSpPr>
          <p:nvPr>
            <p:ph type="title"/>
          </p:nvPr>
        </p:nvSpPr>
        <p:spPr/>
        <p:txBody>
          <a:bodyPr/>
          <a:lstStyle/>
          <a:p>
            <a:r>
              <a:rPr lang="en-IN" b="1" i="0" dirty="0">
                <a:solidFill>
                  <a:schemeClr val="tx1"/>
                </a:solidFill>
                <a:effectLst/>
                <a:latin typeface="Roboto" panose="02000000000000000000" pitchFamily="2" charset="0"/>
              </a:rPr>
              <a:t>4. Host Analysis</a:t>
            </a:r>
            <a:endParaRPr lang="en-US" dirty="0">
              <a:solidFill>
                <a:schemeClr val="tx1"/>
              </a:solidFill>
            </a:endParaRPr>
          </a:p>
        </p:txBody>
      </p:sp>
      <p:sp>
        <p:nvSpPr>
          <p:cNvPr id="3" name="Text Placeholder 2">
            <a:extLst>
              <a:ext uri="{FF2B5EF4-FFF2-40B4-BE49-F238E27FC236}">
                <a16:creationId xmlns:a16="http://schemas.microsoft.com/office/drawing/2014/main" id="{34EAF8A4-703B-6CAF-3700-0EF91D98C5E5}"/>
              </a:ext>
            </a:extLst>
          </p:cNvPr>
          <p:cNvSpPr>
            <a:spLocks noGrp="1"/>
          </p:cNvSpPr>
          <p:nvPr>
            <p:ph type="body" idx="1"/>
          </p:nvPr>
        </p:nvSpPr>
        <p:spPr/>
        <p:txBody>
          <a:bodyPr/>
          <a:lstStyle/>
          <a:p>
            <a:pPr>
              <a:buClr>
                <a:schemeClr val="tx1"/>
              </a:buClr>
              <a:buSzPct val="150000"/>
            </a:pPr>
            <a:r>
              <a:rPr lang="en-US" dirty="0">
                <a:solidFill>
                  <a:schemeClr val="accent2"/>
                </a:solidFill>
              </a:rPr>
              <a:t>Hosts are the person who lists their apartment on Airbnb.</a:t>
            </a:r>
          </a:p>
          <a:p>
            <a:pPr>
              <a:buClr>
                <a:schemeClr val="tx1"/>
              </a:buClr>
              <a:buSzPct val="150000"/>
            </a:pPr>
            <a:r>
              <a:rPr lang="en-US" dirty="0">
                <a:solidFill>
                  <a:schemeClr val="accent2"/>
                </a:solidFill>
              </a:rPr>
              <a:t>We will see which host has the most number of buildings listed on Airbnb.</a:t>
            </a:r>
          </a:p>
          <a:p>
            <a:pPr>
              <a:buClr>
                <a:schemeClr val="tx1"/>
              </a:buClr>
              <a:buSzPct val="150000"/>
            </a:pPr>
            <a:r>
              <a:rPr lang="en-US" dirty="0">
                <a:solidFill>
                  <a:schemeClr val="accent2"/>
                </a:solidFill>
              </a:rPr>
              <a:t>Also we will find out the hosts with the most number of reviews.</a:t>
            </a:r>
          </a:p>
          <a:p>
            <a:pPr>
              <a:buClr>
                <a:schemeClr val="tx1"/>
              </a:buClr>
              <a:buSzPct val="150000"/>
            </a:pPr>
            <a:r>
              <a:rPr lang="en-US" dirty="0">
                <a:solidFill>
                  <a:schemeClr val="accent2"/>
                </a:solidFill>
              </a:rPr>
              <a:t>At last we will check the busiest host among all.</a:t>
            </a:r>
          </a:p>
          <a:p>
            <a:pPr>
              <a:buClr>
                <a:schemeClr val="tx1"/>
              </a:buClr>
              <a:buSzPct val="150000"/>
            </a:pPr>
            <a:endParaRPr lang="en-US" dirty="0">
              <a:solidFill>
                <a:schemeClr val="accent2"/>
              </a:solidFill>
            </a:endParaRPr>
          </a:p>
        </p:txBody>
      </p:sp>
    </p:spTree>
    <p:extLst>
      <p:ext uri="{BB962C8B-B14F-4D97-AF65-F5344CB8AC3E}">
        <p14:creationId xmlns:p14="http://schemas.microsoft.com/office/powerpoint/2010/main" val="2259529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960F-4BE9-3E88-9980-1C8DA8D11887}"/>
              </a:ext>
            </a:extLst>
          </p:cNvPr>
          <p:cNvSpPr>
            <a:spLocks noGrp="1"/>
          </p:cNvSpPr>
          <p:nvPr>
            <p:ph type="title"/>
          </p:nvPr>
        </p:nvSpPr>
        <p:spPr>
          <a:xfrm>
            <a:off x="185738" y="414338"/>
            <a:ext cx="8646562" cy="603387"/>
          </a:xfrm>
        </p:spPr>
        <p:txBody>
          <a:bodyPr/>
          <a:lstStyle/>
          <a:p>
            <a:r>
              <a:rPr lang="en-IN" b="1" i="0" dirty="0">
                <a:solidFill>
                  <a:schemeClr val="tx1"/>
                </a:solidFill>
                <a:effectLst/>
                <a:latin typeface="Roboto" panose="02000000000000000000" pitchFamily="2" charset="0"/>
              </a:rPr>
              <a:t>Host with most number of listed buildings on Airbnb</a:t>
            </a:r>
            <a:br>
              <a:rPr lang="en-IN" b="0" i="0" dirty="0">
                <a:solidFill>
                  <a:schemeClr val="tx1"/>
                </a:solidFill>
                <a:effectLst/>
                <a:latin typeface="Roboto" panose="02000000000000000000" pitchFamily="2" charset="0"/>
              </a:rPr>
            </a:br>
            <a:endParaRPr lang="en-US" dirty="0">
              <a:solidFill>
                <a:schemeClr val="tx1"/>
              </a:solidFill>
            </a:endParaRPr>
          </a:p>
        </p:txBody>
      </p:sp>
      <p:sp>
        <p:nvSpPr>
          <p:cNvPr id="3" name="Text Placeholder 2">
            <a:extLst>
              <a:ext uri="{FF2B5EF4-FFF2-40B4-BE49-F238E27FC236}">
                <a16:creationId xmlns:a16="http://schemas.microsoft.com/office/drawing/2014/main" id="{4A0B65F5-F199-CDD6-B1E6-42806AB9281B}"/>
              </a:ext>
            </a:extLst>
          </p:cNvPr>
          <p:cNvSpPr>
            <a:spLocks noGrp="1"/>
          </p:cNvSpPr>
          <p:nvPr>
            <p:ph type="body" idx="1"/>
          </p:nvPr>
        </p:nvSpPr>
        <p:spPr>
          <a:xfrm>
            <a:off x="311700" y="1255187"/>
            <a:ext cx="5310431" cy="3661722"/>
          </a:xfrm>
        </p:spPr>
        <p:txBody>
          <a:bodyPr/>
          <a:lstStyle/>
          <a:p>
            <a:pPr algn="just">
              <a:lnSpc>
                <a:spcPct val="200000"/>
              </a:lnSpc>
              <a:buClr>
                <a:schemeClr val="tx1"/>
              </a:buClr>
            </a:pPr>
            <a:r>
              <a:rPr lang="en-IN" sz="1200" i="0" dirty="0">
                <a:solidFill>
                  <a:srgbClr val="212121"/>
                </a:solidFill>
                <a:effectLst/>
                <a:latin typeface="Roboto" panose="02000000000000000000" pitchFamily="2" charset="0"/>
              </a:rPr>
              <a:t>After doing value counts in the hostname column we found that Michael appears 417 times.</a:t>
            </a:r>
          </a:p>
          <a:p>
            <a:pPr algn="just">
              <a:lnSpc>
                <a:spcPct val="200000"/>
              </a:lnSpc>
              <a:buClr>
                <a:schemeClr val="tx1"/>
              </a:buClr>
            </a:pPr>
            <a:r>
              <a:rPr lang="en-IN" sz="1200" dirty="0">
                <a:solidFill>
                  <a:srgbClr val="212121"/>
                </a:solidFill>
                <a:latin typeface="Roboto" panose="02000000000000000000" pitchFamily="2" charset="0"/>
              </a:rPr>
              <a:t>F</a:t>
            </a:r>
            <a:r>
              <a:rPr lang="en-IN" sz="1200" i="0" dirty="0">
                <a:solidFill>
                  <a:srgbClr val="212121"/>
                </a:solidFill>
                <a:effectLst/>
                <a:latin typeface="Roboto" panose="02000000000000000000" pitchFamily="2" charset="0"/>
              </a:rPr>
              <a:t>rom the host_id column, it’s showing the highest appearance of host_id 219517861 is 327, so this clearly implies that there can be multiple people may have the same name that’s why we are getting different highest appearance in host_name as compared to host_id.</a:t>
            </a:r>
          </a:p>
          <a:p>
            <a:pPr algn="just">
              <a:lnSpc>
                <a:spcPct val="200000"/>
              </a:lnSpc>
              <a:buClr>
                <a:schemeClr val="tx1"/>
              </a:buClr>
            </a:pPr>
            <a:r>
              <a:rPr lang="en-IN" sz="1200" b="0" i="0" dirty="0">
                <a:solidFill>
                  <a:srgbClr val="212121"/>
                </a:solidFill>
                <a:effectLst/>
                <a:latin typeface="Roboto" panose="02000000000000000000" pitchFamily="2" charset="0"/>
              </a:rPr>
              <a:t>After checking we found that </a:t>
            </a:r>
            <a:r>
              <a:rPr lang="en-IN" sz="1200" b="1" i="0" dirty="0">
                <a:solidFill>
                  <a:srgbClr val="212121"/>
                </a:solidFill>
                <a:effectLst/>
                <a:latin typeface="Roboto" panose="02000000000000000000" pitchFamily="2" charset="0"/>
              </a:rPr>
              <a:t>Sonder (NYC)</a:t>
            </a:r>
            <a:r>
              <a:rPr lang="en-IN" sz="1200" b="0" i="0" dirty="0">
                <a:solidFill>
                  <a:srgbClr val="212121"/>
                </a:solidFill>
                <a:effectLst/>
                <a:latin typeface="Roboto" panose="02000000000000000000" pitchFamily="2" charset="0"/>
              </a:rPr>
              <a:t> is having the maximum number of rooms listed for the guest, For Airbnb he might be a very important person then.</a:t>
            </a:r>
            <a:endParaRPr lang="en-US" sz="1200" dirty="0"/>
          </a:p>
        </p:txBody>
      </p:sp>
      <p:pic>
        <p:nvPicPr>
          <p:cNvPr id="5" name="Picture 4">
            <a:extLst>
              <a:ext uri="{FF2B5EF4-FFF2-40B4-BE49-F238E27FC236}">
                <a16:creationId xmlns:a16="http://schemas.microsoft.com/office/drawing/2014/main" id="{4ABC8490-A9FF-1300-FE85-8820E63F1DD2}"/>
              </a:ext>
            </a:extLst>
          </p:cNvPr>
          <p:cNvPicPr>
            <a:picLocks noChangeAspect="1"/>
          </p:cNvPicPr>
          <p:nvPr/>
        </p:nvPicPr>
        <p:blipFill rotWithShape="1">
          <a:blip r:embed="rId2"/>
          <a:srcRect l="5312" t="35000" r="70196" b="37778"/>
          <a:stretch/>
        </p:blipFill>
        <p:spPr>
          <a:xfrm>
            <a:off x="6036469" y="1152474"/>
            <a:ext cx="3032052" cy="1895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F25D641-186F-3E06-B127-1FF72289194E}"/>
              </a:ext>
            </a:extLst>
          </p:cNvPr>
          <p:cNvPicPr>
            <a:picLocks noChangeAspect="1"/>
          </p:cNvPicPr>
          <p:nvPr/>
        </p:nvPicPr>
        <p:blipFill rotWithShape="1">
          <a:blip r:embed="rId3"/>
          <a:srcRect l="4766" t="42361" r="70703" b="32083"/>
          <a:stretch/>
        </p:blipFill>
        <p:spPr>
          <a:xfrm>
            <a:off x="6036469" y="3182834"/>
            <a:ext cx="3032052" cy="1734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8985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B65A-40A3-2601-E535-30BE28015752}"/>
              </a:ext>
            </a:extLst>
          </p:cNvPr>
          <p:cNvSpPr>
            <a:spLocks noGrp="1"/>
          </p:cNvSpPr>
          <p:nvPr>
            <p:ph type="title"/>
          </p:nvPr>
        </p:nvSpPr>
        <p:spPr/>
        <p:txBody>
          <a:bodyPr/>
          <a:lstStyle/>
          <a:p>
            <a:r>
              <a:rPr lang="en-IN" sz="2400" b="1" i="0" dirty="0">
                <a:solidFill>
                  <a:schemeClr val="tx1"/>
                </a:solidFill>
                <a:effectLst/>
                <a:latin typeface="Roboto" panose="02000000000000000000" pitchFamily="2" charset="0"/>
              </a:rPr>
              <a:t>Top 10 hosts that have obtained highest no. of reviews</a:t>
            </a:r>
            <a:br>
              <a:rPr lang="en-IN" sz="2400" b="0" i="0" dirty="0">
                <a:solidFill>
                  <a:schemeClr val="tx1"/>
                </a:solidFill>
                <a:effectLst/>
                <a:latin typeface="Roboto" panose="02000000000000000000" pitchFamily="2" charset="0"/>
              </a:rPr>
            </a:br>
            <a:endParaRPr lang="en-US" sz="2400" dirty="0">
              <a:solidFill>
                <a:schemeClr val="tx1"/>
              </a:solidFill>
            </a:endParaRPr>
          </a:p>
        </p:txBody>
      </p:sp>
      <p:sp>
        <p:nvSpPr>
          <p:cNvPr id="3" name="Text Placeholder 2">
            <a:extLst>
              <a:ext uri="{FF2B5EF4-FFF2-40B4-BE49-F238E27FC236}">
                <a16:creationId xmlns:a16="http://schemas.microsoft.com/office/drawing/2014/main" id="{71F66EB4-D49A-AFBC-4A9A-D0F3E531ECC4}"/>
              </a:ext>
            </a:extLst>
          </p:cNvPr>
          <p:cNvSpPr>
            <a:spLocks noGrp="1"/>
          </p:cNvSpPr>
          <p:nvPr>
            <p:ph type="body" idx="1"/>
          </p:nvPr>
        </p:nvSpPr>
        <p:spPr>
          <a:xfrm>
            <a:off x="5624391" y="1105563"/>
            <a:ext cx="3333872" cy="3680750"/>
          </a:xfrm>
        </p:spPr>
        <p:txBody>
          <a:bodyPr/>
          <a:lstStyle/>
          <a:p>
            <a:pPr algn="just">
              <a:buClr>
                <a:schemeClr val="tx1"/>
              </a:buClr>
            </a:pPr>
            <a:r>
              <a:rPr lang="en-IN" b="1" i="0" dirty="0">
                <a:solidFill>
                  <a:srgbClr val="212121"/>
                </a:solidFill>
                <a:effectLst/>
                <a:latin typeface="Roboto" panose="02000000000000000000" pitchFamily="2" charset="0"/>
              </a:rPr>
              <a:t>Maya is the most number of times rated hosts on Airbnb Customer with a total of  2273 reviews.</a:t>
            </a:r>
          </a:p>
          <a:p>
            <a:pPr algn="just">
              <a:buClr>
                <a:schemeClr val="tx1"/>
              </a:buClr>
            </a:pPr>
            <a:endParaRPr lang="en-IN" b="1" i="0" dirty="0">
              <a:solidFill>
                <a:srgbClr val="212121"/>
              </a:solidFill>
              <a:effectLst/>
              <a:latin typeface="Roboto" panose="02000000000000000000" pitchFamily="2" charset="0"/>
            </a:endParaRPr>
          </a:p>
          <a:p>
            <a:pPr algn="just">
              <a:buClr>
                <a:schemeClr val="tx1"/>
              </a:buClr>
            </a:pPr>
            <a:r>
              <a:rPr lang="en-IN" b="1" dirty="0">
                <a:solidFill>
                  <a:srgbClr val="212121"/>
                </a:solidFill>
                <a:latin typeface="Roboto" panose="02000000000000000000" pitchFamily="2" charset="0"/>
              </a:rPr>
              <a:t>We can also see that Sonder(NYC) is also on the list means he has the most favorable rooms on Airbnb.</a:t>
            </a:r>
            <a:endParaRPr lang="en-US" dirty="0"/>
          </a:p>
        </p:txBody>
      </p:sp>
      <p:pic>
        <p:nvPicPr>
          <p:cNvPr id="5" name="Picture 4">
            <a:extLst>
              <a:ext uri="{FF2B5EF4-FFF2-40B4-BE49-F238E27FC236}">
                <a16:creationId xmlns:a16="http://schemas.microsoft.com/office/drawing/2014/main" id="{F3827830-7817-5696-B963-47C1FC542EC7}"/>
              </a:ext>
            </a:extLst>
          </p:cNvPr>
          <p:cNvPicPr>
            <a:picLocks noChangeAspect="1"/>
          </p:cNvPicPr>
          <p:nvPr/>
        </p:nvPicPr>
        <p:blipFill rotWithShape="1">
          <a:blip r:embed="rId2"/>
          <a:srcRect l="5781" t="34861" r="60313" b="22406"/>
          <a:stretch/>
        </p:blipFill>
        <p:spPr>
          <a:xfrm>
            <a:off x="432382" y="1017725"/>
            <a:ext cx="5192009" cy="3680750"/>
          </a:xfrm>
          <a:prstGeom prst="rect">
            <a:avLst/>
          </a:prstGeom>
        </p:spPr>
      </p:pic>
    </p:spTree>
    <p:extLst>
      <p:ext uri="{BB962C8B-B14F-4D97-AF65-F5344CB8AC3E}">
        <p14:creationId xmlns:p14="http://schemas.microsoft.com/office/powerpoint/2010/main" val="2364280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50BF-4FF0-02B9-6547-4ED1FA789E21}"/>
              </a:ext>
            </a:extLst>
          </p:cNvPr>
          <p:cNvSpPr>
            <a:spLocks noGrp="1"/>
          </p:cNvSpPr>
          <p:nvPr>
            <p:ph type="title"/>
          </p:nvPr>
        </p:nvSpPr>
        <p:spPr/>
        <p:txBody>
          <a:bodyPr/>
          <a:lstStyle/>
          <a:p>
            <a:r>
              <a:rPr lang="en-US" sz="2600" b="1" dirty="0">
                <a:solidFill>
                  <a:schemeClr val="tx1"/>
                </a:solidFill>
                <a:latin typeface="Roboto" panose="02000000000000000000" pitchFamily="2" charset="0"/>
                <a:ea typeface="Roboto" panose="02000000000000000000" pitchFamily="2" charset="0"/>
                <a:cs typeface="Roboto" panose="02000000000000000000" pitchFamily="2" charset="0"/>
              </a:rPr>
              <a:t>5. Neighbourhood and Neighbourhood group Analysis</a:t>
            </a:r>
          </a:p>
        </p:txBody>
      </p:sp>
      <p:sp>
        <p:nvSpPr>
          <p:cNvPr id="3" name="Text Placeholder 2">
            <a:extLst>
              <a:ext uri="{FF2B5EF4-FFF2-40B4-BE49-F238E27FC236}">
                <a16:creationId xmlns:a16="http://schemas.microsoft.com/office/drawing/2014/main" id="{88B52DED-481D-ABE5-A3C4-7E3D244AEBA9}"/>
              </a:ext>
            </a:extLst>
          </p:cNvPr>
          <p:cNvSpPr>
            <a:spLocks noGrp="1"/>
          </p:cNvSpPr>
          <p:nvPr>
            <p:ph type="body" idx="1"/>
          </p:nvPr>
        </p:nvSpPr>
        <p:spPr/>
        <p:txBody>
          <a:bodyPr/>
          <a:lstStyle/>
          <a:p>
            <a:pPr marL="114300" indent="0" algn="just">
              <a:buNone/>
            </a:pPr>
            <a:r>
              <a:rPr lang="en-US" dirty="0">
                <a:solidFill>
                  <a:schemeClr val="accent2"/>
                </a:solidFill>
              </a:rPr>
              <a:t>Neigbourhood is basically the local area where apartments or buildings are available.</a:t>
            </a:r>
          </a:p>
          <a:p>
            <a:pPr marL="114300" indent="0" algn="just">
              <a:buNone/>
            </a:pPr>
            <a:r>
              <a:rPr lang="en-US" dirty="0">
                <a:solidFill>
                  <a:schemeClr val="accent2"/>
                </a:solidFill>
              </a:rPr>
              <a:t>We will be doing the following analysis to come to some conclusion regarding the neighbourhoods:</a:t>
            </a:r>
          </a:p>
          <a:p>
            <a:pPr algn="just">
              <a:buClr>
                <a:schemeClr val="tx1"/>
              </a:buClr>
            </a:pPr>
            <a:r>
              <a:rPr lang="en-US" b="1" dirty="0">
                <a:solidFill>
                  <a:schemeClr val="accent2"/>
                </a:solidFill>
              </a:rPr>
              <a:t>Top 3 costly neighbourhoods in each neighbourhood_group.</a:t>
            </a:r>
          </a:p>
          <a:p>
            <a:pPr algn="just">
              <a:buClr>
                <a:schemeClr val="tx1"/>
              </a:buClr>
            </a:pPr>
            <a:r>
              <a:rPr lang="en-IN" b="1" i="0" dirty="0">
                <a:solidFill>
                  <a:srgbClr val="212121"/>
                </a:solidFill>
                <a:effectLst/>
                <a:latin typeface="Roboto" panose="02000000000000000000" pitchFamily="2" charset="0"/>
              </a:rPr>
              <a:t>Top 10 neighbourhoods which have the maximum number of listed rooms/buildings on Airbnb.</a:t>
            </a:r>
          </a:p>
          <a:p>
            <a:pPr algn="just">
              <a:buClr>
                <a:schemeClr val="tx1"/>
              </a:buClr>
            </a:pPr>
            <a:r>
              <a:rPr lang="en-IN" b="1" dirty="0">
                <a:solidFill>
                  <a:srgbClr val="212121"/>
                </a:solidFill>
                <a:latin typeface="Roboto" panose="02000000000000000000" pitchFamily="2" charset="0"/>
              </a:rPr>
              <a:t>D</a:t>
            </a:r>
            <a:r>
              <a:rPr lang="en-IN" b="1" i="0" dirty="0">
                <a:solidFill>
                  <a:srgbClr val="212121"/>
                </a:solidFill>
                <a:effectLst/>
                <a:latin typeface="Roboto" panose="02000000000000000000" pitchFamily="2" charset="0"/>
              </a:rPr>
              <a:t>istribution of each room type in different neighbourhood_group.</a:t>
            </a:r>
          </a:p>
          <a:p>
            <a:pPr marL="114300" indent="0" algn="just">
              <a:buNone/>
            </a:pPr>
            <a:endParaRPr lang="en-US" dirty="0">
              <a:solidFill>
                <a:schemeClr val="accent2"/>
              </a:solidFill>
            </a:endParaRPr>
          </a:p>
        </p:txBody>
      </p:sp>
    </p:spTree>
    <p:extLst>
      <p:ext uri="{BB962C8B-B14F-4D97-AF65-F5344CB8AC3E}">
        <p14:creationId xmlns:p14="http://schemas.microsoft.com/office/powerpoint/2010/main" val="3456699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1418-F240-08DE-82BF-4B32C05E5752}"/>
              </a:ext>
            </a:extLst>
          </p:cNvPr>
          <p:cNvSpPr>
            <a:spLocks noGrp="1"/>
          </p:cNvSpPr>
          <p:nvPr>
            <p:ph type="title"/>
          </p:nvPr>
        </p:nvSpPr>
        <p:spPr/>
        <p:txBody>
          <a:bodyPr/>
          <a:lstStyle/>
          <a:p>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Top 3 costly neighbourhoods in each neighbourhood_group.</a:t>
            </a:r>
            <a:b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br>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 name="Text Placeholder 2">
            <a:extLst>
              <a:ext uri="{FF2B5EF4-FFF2-40B4-BE49-F238E27FC236}">
                <a16:creationId xmlns:a16="http://schemas.microsoft.com/office/drawing/2014/main" id="{6CD7F576-ED1A-645A-C9A8-3E6EBA0C20C0}"/>
              </a:ext>
            </a:extLst>
          </p:cNvPr>
          <p:cNvSpPr>
            <a:spLocks noGrp="1"/>
          </p:cNvSpPr>
          <p:nvPr>
            <p:ph type="body" idx="1"/>
          </p:nvPr>
        </p:nvSpPr>
        <p:spPr>
          <a:xfrm>
            <a:off x="1928916" y="2179681"/>
            <a:ext cx="1527347" cy="2601178"/>
          </a:xfrm>
        </p:spPr>
        <p:txBody>
          <a:bodyPr/>
          <a:lstStyle/>
          <a:p>
            <a:pPr marL="114300" indent="0" algn="ctr">
              <a:buNone/>
            </a:pPr>
            <a:r>
              <a:rPr lang="en-US" sz="1200" b="1" dirty="0">
                <a:solidFill>
                  <a:schemeClr val="tx1"/>
                </a:solidFill>
              </a:rPr>
              <a:t>Staten</a:t>
            </a:r>
          </a:p>
          <a:p>
            <a:pPr marL="114300" indent="0" algn="just">
              <a:buNone/>
            </a:pPr>
            <a:endParaRPr lang="en-US" sz="1200" dirty="0">
              <a:solidFill>
                <a:schemeClr val="accent2"/>
              </a:solidFill>
            </a:endParaRPr>
          </a:p>
          <a:p>
            <a:pPr marL="114300" indent="0" algn="just">
              <a:buNone/>
            </a:pPr>
            <a:r>
              <a:rPr lang="en-US" sz="1200" dirty="0">
                <a:solidFill>
                  <a:schemeClr val="accent2"/>
                </a:solidFill>
              </a:rPr>
              <a:t>Staten neighbourhood group has a very high difference in cost of the top 3 neighbourhood.</a:t>
            </a:r>
          </a:p>
        </p:txBody>
      </p:sp>
      <p:pic>
        <p:nvPicPr>
          <p:cNvPr id="5" name="Picture 4">
            <a:extLst>
              <a:ext uri="{FF2B5EF4-FFF2-40B4-BE49-F238E27FC236}">
                <a16:creationId xmlns:a16="http://schemas.microsoft.com/office/drawing/2014/main" id="{9EB66C20-62F2-5C55-93E1-FD5A160DE351}"/>
              </a:ext>
            </a:extLst>
          </p:cNvPr>
          <p:cNvPicPr>
            <a:picLocks noChangeAspect="1"/>
          </p:cNvPicPr>
          <p:nvPr/>
        </p:nvPicPr>
        <p:blipFill rotWithShape="1">
          <a:blip r:embed="rId2"/>
          <a:srcRect l="6427" t="39167" r="77031" b="43889"/>
          <a:stretch/>
        </p:blipFill>
        <p:spPr>
          <a:xfrm>
            <a:off x="223349" y="1143910"/>
            <a:ext cx="1518666" cy="909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4CDBD1EB-48D9-A6A4-14BD-B3FD37194484}"/>
              </a:ext>
            </a:extLst>
          </p:cNvPr>
          <p:cNvPicPr>
            <a:picLocks noChangeAspect="1"/>
          </p:cNvPicPr>
          <p:nvPr/>
        </p:nvPicPr>
        <p:blipFill rotWithShape="1">
          <a:blip r:embed="rId2"/>
          <a:srcRect l="5548" t="67221" r="79374" b="15834"/>
          <a:stretch/>
        </p:blipFill>
        <p:spPr>
          <a:xfrm>
            <a:off x="1928916" y="1134358"/>
            <a:ext cx="1628775" cy="928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6E52F9E-9A1F-5692-EA85-75D07560CAA5}"/>
              </a:ext>
            </a:extLst>
          </p:cNvPr>
          <p:cNvPicPr>
            <a:picLocks noChangeAspect="1"/>
          </p:cNvPicPr>
          <p:nvPr/>
        </p:nvPicPr>
        <p:blipFill rotWithShape="1">
          <a:blip r:embed="rId3"/>
          <a:srcRect l="4453" t="35695" r="77734" b="47361"/>
          <a:stretch/>
        </p:blipFill>
        <p:spPr>
          <a:xfrm>
            <a:off x="7215084" y="1154393"/>
            <a:ext cx="1628775" cy="9372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DBE23B7C-5D02-999B-ABB5-837BEF9E55D5}"/>
              </a:ext>
            </a:extLst>
          </p:cNvPr>
          <p:cNvPicPr>
            <a:picLocks noChangeAspect="1"/>
          </p:cNvPicPr>
          <p:nvPr/>
        </p:nvPicPr>
        <p:blipFill rotWithShape="1">
          <a:blip r:embed="rId3"/>
          <a:srcRect l="6527" t="62778" r="78075" b="20278"/>
          <a:stretch/>
        </p:blipFill>
        <p:spPr>
          <a:xfrm>
            <a:off x="5543584" y="1152475"/>
            <a:ext cx="1517284" cy="939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30917274-5809-1471-42E3-273C16CFFF20}"/>
              </a:ext>
            </a:extLst>
          </p:cNvPr>
          <p:cNvPicPr>
            <a:picLocks noChangeAspect="1"/>
          </p:cNvPicPr>
          <p:nvPr/>
        </p:nvPicPr>
        <p:blipFill rotWithShape="1">
          <a:blip r:embed="rId4"/>
          <a:srcRect l="5001" t="54861" r="76484" b="27084"/>
          <a:stretch/>
        </p:blipFill>
        <p:spPr>
          <a:xfrm>
            <a:off x="3727908" y="1152475"/>
            <a:ext cx="1693069" cy="9286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 Placeholder 2">
            <a:extLst>
              <a:ext uri="{FF2B5EF4-FFF2-40B4-BE49-F238E27FC236}">
                <a16:creationId xmlns:a16="http://schemas.microsoft.com/office/drawing/2014/main" id="{476081AA-F6D1-27A1-630A-E51F6529A9C9}"/>
              </a:ext>
            </a:extLst>
          </p:cNvPr>
          <p:cNvSpPr txBox="1">
            <a:spLocks/>
          </p:cNvSpPr>
          <p:nvPr/>
        </p:nvSpPr>
        <p:spPr>
          <a:xfrm>
            <a:off x="7126734" y="2340111"/>
            <a:ext cx="1705566" cy="2491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lang="en-US" sz="1200" b="1" dirty="0">
                <a:solidFill>
                  <a:schemeClr val="tx1"/>
                </a:solidFill>
              </a:rPr>
              <a:t>Bronx</a:t>
            </a:r>
          </a:p>
          <a:p>
            <a:pPr marL="114300" indent="0" algn="just">
              <a:buNone/>
            </a:pPr>
            <a:endParaRPr lang="en-US" sz="1200" dirty="0">
              <a:solidFill>
                <a:schemeClr val="accent2"/>
              </a:solidFill>
            </a:endParaRPr>
          </a:p>
          <a:p>
            <a:pPr marL="114300" indent="0" algn="just">
              <a:buNone/>
            </a:pPr>
            <a:r>
              <a:rPr lang="en-US" sz="1200" dirty="0">
                <a:solidFill>
                  <a:schemeClr val="accent2"/>
                </a:solidFill>
              </a:rPr>
              <a:t>The Bronx is the cheapest neighbourhood group. All the neighbourhood is also a little less expensive.</a:t>
            </a:r>
          </a:p>
        </p:txBody>
      </p:sp>
      <p:sp>
        <p:nvSpPr>
          <p:cNvPr id="15" name="Text Placeholder 2">
            <a:extLst>
              <a:ext uri="{FF2B5EF4-FFF2-40B4-BE49-F238E27FC236}">
                <a16:creationId xmlns:a16="http://schemas.microsoft.com/office/drawing/2014/main" id="{413CBDDC-5C65-2499-BFC2-61F1F1B6F03F}"/>
              </a:ext>
            </a:extLst>
          </p:cNvPr>
          <p:cNvSpPr txBox="1">
            <a:spLocks/>
          </p:cNvSpPr>
          <p:nvPr/>
        </p:nvSpPr>
        <p:spPr>
          <a:xfrm>
            <a:off x="149115" y="2207350"/>
            <a:ext cx="1592900" cy="2756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lang="en-US" sz="1200" b="1" dirty="0">
                <a:solidFill>
                  <a:schemeClr val="tx1"/>
                </a:solidFill>
              </a:rPr>
              <a:t>Manhattan</a:t>
            </a:r>
          </a:p>
          <a:p>
            <a:pPr marL="114300" indent="0" algn="just">
              <a:buNone/>
            </a:pPr>
            <a:endParaRPr lang="en-US" sz="1200" b="1" dirty="0">
              <a:solidFill>
                <a:schemeClr val="tx1"/>
              </a:solidFill>
            </a:endParaRPr>
          </a:p>
          <a:p>
            <a:pPr marL="114300" indent="0" algn="just">
              <a:buNone/>
            </a:pPr>
            <a:r>
              <a:rPr lang="en-US" sz="1200" dirty="0">
                <a:solidFill>
                  <a:schemeClr val="accent2"/>
                </a:solidFill>
              </a:rPr>
              <a:t>Manhattan is the most costly neighbourhood group and there is no difference in the three costly neighbourhoods.</a:t>
            </a:r>
          </a:p>
        </p:txBody>
      </p:sp>
      <p:sp>
        <p:nvSpPr>
          <p:cNvPr id="16" name="Text Placeholder 2">
            <a:extLst>
              <a:ext uri="{FF2B5EF4-FFF2-40B4-BE49-F238E27FC236}">
                <a16:creationId xmlns:a16="http://schemas.microsoft.com/office/drawing/2014/main" id="{42AFE67B-79C4-DAB7-143F-F1E61ACD461F}"/>
              </a:ext>
            </a:extLst>
          </p:cNvPr>
          <p:cNvSpPr txBox="1">
            <a:spLocks/>
          </p:cNvSpPr>
          <p:nvPr/>
        </p:nvSpPr>
        <p:spPr>
          <a:xfrm>
            <a:off x="5493544" y="2289733"/>
            <a:ext cx="1567324" cy="2491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lang="en-US" sz="1200" b="1" dirty="0">
                <a:solidFill>
                  <a:schemeClr val="tx1"/>
                </a:solidFill>
              </a:rPr>
              <a:t>Queens</a:t>
            </a:r>
          </a:p>
          <a:p>
            <a:pPr marL="114300" indent="0" algn="just">
              <a:buNone/>
            </a:pPr>
            <a:endParaRPr lang="en-US" sz="1200" dirty="0">
              <a:solidFill>
                <a:schemeClr val="accent2"/>
              </a:solidFill>
            </a:endParaRPr>
          </a:p>
          <a:p>
            <a:pPr marL="114300" indent="0" algn="just">
              <a:buNone/>
            </a:pPr>
            <a:r>
              <a:rPr lang="en-US" sz="1200" dirty="0">
                <a:solidFill>
                  <a:schemeClr val="accent2"/>
                </a:solidFill>
              </a:rPr>
              <a:t>Astoria is the only expensive neighbourhood in Queens. The second neighbourhood has the almost one-third price as of Astoria.</a:t>
            </a:r>
          </a:p>
        </p:txBody>
      </p:sp>
      <p:sp>
        <p:nvSpPr>
          <p:cNvPr id="17" name="Text Placeholder 2">
            <a:extLst>
              <a:ext uri="{FF2B5EF4-FFF2-40B4-BE49-F238E27FC236}">
                <a16:creationId xmlns:a16="http://schemas.microsoft.com/office/drawing/2014/main" id="{1D3C9A87-0274-A59E-CC36-EB29EAF5EC48}"/>
              </a:ext>
            </a:extLst>
          </p:cNvPr>
          <p:cNvSpPr txBox="1">
            <a:spLocks/>
          </p:cNvSpPr>
          <p:nvPr/>
        </p:nvSpPr>
        <p:spPr>
          <a:xfrm>
            <a:off x="3650457" y="2298299"/>
            <a:ext cx="1705566" cy="2482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lang="en-US" sz="1200" b="1" dirty="0">
                <a:solidFill>
                  <a:schemeClr val="tx1"/>
                </a:solidFill>
              </a:rPr>
              <a:t>Brooklyn</a:t>
            </a:r>
          </a:p>
          <a:p>
            <a:pPr marL="114300" indent="0" algn="just">
              <a:buNone/>
            </a:pPr>
            <a:endParaRPr lang="en-US" sz="1200" dirty="0">
              <a:solidFill>
                <a:schemeClr val="accent2"/>
              </a:solidFill>
            </a:endParaRPr>
          </a:p>
          <a:p>
            <a:pPr marL="114300" indent="0" algn="just">
              <a:buNone/>
            </a:pPr>
            <a:r>
              <a:rPr lang="en-US" sz="1200" dirty="0">
                <a:solidFill>
                  <a:schemeClr val="accent2"/>
                </a:solidFill>
              </a:rPr>
              <a:t>Brooklyn is the second most expensive neighbourhood group but it has also the same maximum price as Manhattan</a:t>
            </a:r>
          </a:p>
        </p:txBody>
      </p:sp>
    </p:spTree>
    <p:extLst>
      <p:ext uri="{BB962C8B-B14F-4D97-AF65-F5344CB8AC3E}">
        <p14:creationId xmlns:p14="http://schemas.microsoft.com/office/powerpoint/2010/main" val="239057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84D2-7C5A-9A22-7E4C-F8811E6C6E08}"/>
              </a:ext>
            </a:extLst>
          </p:cNvPr>
          <p:cNvSpPr>
            <a:spLocks noGrp="1"/>
          </p:cNvSpPr>
          <p:nvPr>
            <p:ph type="title"/>
          </p:nvPr>
        </p:nvSpPr>
        <p:spPr/>
        <p:txBody>
          <a:bodyPr/>
          <a:lstStyle/>
          <a:p>
            <a:r>
              <a:rPr lang="en-US" b="1" dirty="0"/>
              <a:t>Objective of EDA(Exploratory Data Analysis)</a:t>
            </a:r>
          </a:p>
        </p:txBody>
      </p:sp>
      <p:sp>
        <p:nvSpPr>
          <p:cNvPr id="3" name="Text Placeholder 2">
            <a:extLst>
              <a:ext uri="{FF2B5EF4-FFF2-40B4-BE49-F238E27FC236}">
                <a16:creationId xmlns:a16="http://schemas.microsoft.com/office/drawing/2014/main" id="{45466104-CA07-892E-50AA-636977FB3668}"/>
              </a:ext>
            </a:extLst>
          </p:cNvPr>
          <p:cNvSpPr>
            <a:spLocks noGrp="1"/>
          </p:cNvSpPr>
          <p:nvPr>
            <p:ph type="body" idx="1"/>
          </p:nvPr>
        </p:nvSpPr>
        <p:spPr/>
        <p:txBody>
          <a:bodyPr/>
          <a:lstStyle/>
          <a:p>
            <a:pPr marL="114300" indent="0" algn="l">
              <a:buNone/>
            </a:pPr>
            <a:r>
              <a:rPr lang="en-IN" b="0" i="0" dirty="0">
                <a:solidFill>
                  <a:srgbClr val="303640"/>
                </a:solidFill>
                <a:effectLst/>
                <a:latin typeface="Roboto" panose="02000000000000000000" pitchFamily="2" charset="0"/>
                <a:ea typeface="Roboto" panose="02000000000000000000" pitchFamily="2" charset="0"/>
                <a:cs typeface="Roboto" panose="02000000000000000000" pitchFamily="2" charset="0"/>
              </a:rPr>
              <a:t>Importance of using EDA for analyzing data sets is:</a:t>
            </a:r>
          </a:p>
          <a:p>
            <a:pPr>
              <a:lnSpc>
                <a:spcPct val="150000"/>
              </a:lnSpc>
              <a:buClr>
                <a:schemeClr val="tx1"/>
              </a:buClr>
            </a:pPr>
            <a:r>
              <a:rPr lang="en-IN" b="0" i="0" dirty="0">
                <a:solidFill>
                  <a:srgbClr val="303640"/>
                </a:solidFill>
                <a:effectLst/>
                <a:latin typeface="Roboto" panose="02000000000000000000" pitchFamily="2" charset="0"/>
                <a:ea typeface="Roboto" panose="02000000000000000000" pitchFamily="2" charset="0"/>
                <a:cs typeface="Roboto" panose="02000000000000000000" pitchFamily="2" charset="0"/>
              </a:rPr>
              <a:t>Helps identify errors in data sets.</a:t>
            </a:r>
          </a:p>
          <a:p>
            <a:pPr>
              <a:lnSpc>
                <a:spcPct val="150000"/>
              </a:lnSpc>
              <a:buClr>
                <a:schemeClr val="tx1"/>
              </a:buClr>
            </a:pPr>
            <a:r>
              <a:rPr lang="en-IN" b="0" i="0" dirty="0">
                <a:solidFill>
                  <a:srgbClr val="303640"/>
                </a:solidFill>
                <a:effectLst/>
                <a:latin typeface="Roboto" panose="02000000000000000000" pitchFamily="2" charset="0"/>
                <a:ea typeface="Roboto" panose="02000000000000000000" pitchFamily="2" charset="0"/>
                <a:cs typeface="Roboto" panose="02000000000000000000" pitchFamily="2" charset="0"/>
              </a:rPr>
              <a:t>Gives a better understanding of the data set. </a:t>
            </a:r>
          </a:p>
          <a:p>
            <a:pPr>
              <a:lnSpc>
                <a:spcPct val="150000"/>
              </a:lnSpc>
              <a:buClr>
                <a:schemeClr val="tx1"/>
              </a:buClr>
            </a:pPr>
            <a:r>
              <a:rPr lang="en-IN" b="0" i="0" dirty="0">
                <a:solidFill>
                  <a:srgbClr val="303640"/>
                </a:solidFill>
                <a:effectLst/>
                <a:latin typeface="Roboto" panose="02000000000000000000" pitchFamily="2" charset="0"/>
                <a:ea typeface="Roboto" panose="02000000000000000000" pitchFamily="2" charset="0"/>
                <a:cs typeface="Roboto" panose="02000000000000000000" pitchFamily="2" charset="0"/>
              </a:rPr>
              <a:t>Helps detect outliers or anomalous events.</a:t>
            </a:r>
          </a:p>
          <a:p>
            <a:pPr>
              <a:lnSpc>
                <a:spcPct val="150000"/>
              </a:lnSpc>
              <a:buClr>
                <a:schemeClr val="tx1"/>
              </a:buClr>
            </a:pPr>
            <a:r>
              <a:rPr lang="en-IN" b="0" i="0" dirty="0">
                <a:solidFill>
                  <a:srgbClr val="303640"/>
                </a:solidFill>
                <a:effectLst/>
                <a:latin typeface="Roboto" panose="02000000000000000000" pitchFamily="2" charset="0"/>
                <a:ea typeface="Roboto" panose="02000000000000000000" pitchFamily="2" charset="0"/>
                <a:cs typeface="Roboto" panose="02000000000000000000" pitchFamily="2" charset="0"/>
              </a:rPr>
              <a:t>Helps understand data set variables and the relationship among them. </a:t>
            </a:r>
          </a:p>
          <a:p>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23585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2548-3216-9411-03F7-42D965BD260B}"/>
              </a:ext>
            </a:extLst>
          </p:cNvPr>
          <p:cNvSpPr>
            <a:spLocks noGrp="1"/>
          </p:cNvSpPr>
          <p:nvPr>
            <p:ph type="title"/>
          </p:nvPr>
        </p:nvSpPr>
        <p:spPr/>
        <p:txBody>
          <a:bodyPr/>
          <a:lstStyle/>
          <a:p>
            <a:r>
              <a:rPr lang="en-IN" sz="2000" b="1" i="0" dirty="0">
                <a:solidFill>
                  <a:schemeClr val="tx1"/>
                </a:solidFill>
                <a:effectLst/>
                <a:latin typeface="Roboto" panose="02000000000000000000" pitchFamily="2" charset="0"/>
              </a:rPr>
              <a:t>Top 10 neighbourhoods which have the maximum number of listed rooms/buildings on Airbnb.</a:t>
            </a:r>
            <a:br>
              <a:rPr lang="en-IN" sz="2000" b="1" i="0" dirty="0">
                <a:solidFill>
                  <a:schemeClr val="tx1"/>
                </a:solidFill>
                <a:effectLst/>
                <a:latin typeface="Roboto" panose="02000000000000000000" pitchFamily="2" charset="0"/>
              </a:rPr>
            </a:br>
            <a:endParaRPr lang="en-US" sz="2000" dirty="0">
              <a:solidFill>
                <a:schemeClr val="tx1"/>
              </a:solidFill>
            </a:endParaRPr>
          </a:p>
        </p:txBody>
      </p:sp>
      <p:sp>
        <p:nvSpPr>
          <p:cNvPr id="3" name="Text Placeholder 2">
            <a:extLst>
              <a:ext uri="{FF2B5EF4-FFF2-40B4-BE49-F238E27FC236}">
                <a16:creationId xmlns:a16="http://schemas.microsoft.com/office/drawing/2014/main" id="{553EC066-E31D-FC39-9B77-19A0FEB0B13C}"/>
              </a:ext>
            </a:extLst>
          </p:cNvPr>
          <p:cNvSpPr>
            <a:spLocks noGrp="1"/>
          </p:cNvSpPr>
          <p:nvPr>
            <p:ph type="body" idx="1"/>
          </p:nvPr>
        </p:nvSpPr>
        <p:spPr>
          <a:xfrm>
            <a:off x="311701" y="2892789"/>
            <a:ext cx="4227488" cy="1676085"/>
          </a:xfrm>
        </p:spPr>
        <p:txBody>
          <a:bodyPr/>
          <a:lstStyle/>
          <a:p>
            <a:pPr algn="just">
              <a:buClr>
                <a:schemeClr val="tx1"/>
              </a:buClr>
            </a:pPr>
            <a:r>
              <a:rPr lang="en-US" sz="1200" dirty="0">
                <a:solidFill>
                  <a:schemeClr val="accent2"/>
                </a:solidFill>
              </a:rPr>
              <a:t>The maximum listed buildings are in the </a:t>
            </a:r>
            <a:r>
              <a:rPr lang="en-US" sz="1200" b="1" dirty="0">
                <a:solidFill>
                  <a:schemeClr val="accent2"/>
                </a:solidFill>
              </a:rPr>
              <a:t>Williamsburg neighbourhood. </a:t>
            </a:r>
          </a:p>
          <a:p>
            <a:pPr algn="just">
              <a:buClr>
                <a:schemeClr val="tx1"/>
              </a:buClr>
            </a:pPr>
            <a:endParaRPr lang="en-US" sz="1200" dirty="0">
              <a:solidFill>
                <a:schemeClr val="accent2"/>
              </a:solidFill>
            </a:endParaRPr>
          </a:p>
          <a:p>
            <a:pPr algn="just">
              <a:buClr>
                <a:schemeClr val="tx1"/>
              </a:buClr>
            </a:pPr>
            <a:r>
              <a:rPr lang="en-US" sz="1200" b="1" dirty="0">
                <a:solidFill>
                  <a:schemeClr val="accent2"/>
                </a:solidFill>
              </a:rPr>
              <a:t>Williamsburg is in the Manhattan </a:t>
            </a:r>
            <a:r>
              <a:rPr lang="en-US" sz="1200" dirty="0">
                <a:solidFill>
                  <a:schemeClr val="accent2"/>
                </a:solidFill>
              </a:rPr>
              <a:t>neighbourhood group which has the most number of listing among the different neighbourhood groups.</a:t>
            </a:r>
          </a:p>
        </p:txBody>
      </p:sp>
      <p:pic>
        <p:nvPicPr>
          <p:cNvPr id="5" name="Picture 4">
            <a:extLst>
              <a:ext uri="{FF2B5EF4-FFF2-40B4-BE49-F238E27FC236}">
                <a16:creationId xmlns:a16="http://schemas.microsoft.com/office/drawing/2014/main" id="{FE4903D9-5C90-6A85-D325-1D0B7F820DA3}"/>
              </a:ext>
            </a:extLst>
          </p:cNvPr>
          <p:cNvPicPr>
            <a:picLocks noChangeAspect="1"/>
          </p:cNvPicPr>
          <p:nvPr/>
        </p:nvPicPr>
        <p:blipFill rotWithShape="1">
          <a:blip r:embed="rId2"/>
          <a:srcRect l="4687" t="38750" r="69141" b="34583"/>
          <a:stretch/>
        </p:blipFill>
        <p:spPr>
          <a:xfrm>
            <a:off x="800099" y="1211155"/>
            <a:ext cx="2924419" cy="1676085"/>
          </a:xfrm>
          <a:prstGeom prst="rect">
            <a:avLst/>
          </a:prstGeom>
        </p:spPr>
      </p:pic>
      <p:pic>
        <p:nvPicPr>
          <p:cNvPr id="7" name="Picture 6">
            <a:extLst>
              <a:ext uri="{FF2B5EF4-FFF2-40B4-BE49-F238E27FC236}">
                <a16:creationId xmlns:a16="http://schemas.microsoft.com/office/drawing/2014/main" id="{648FB367-49DF-EEEE-788A-20BA02B8E242}"/>
              </a:ext>
            </a:extLst>
          </p:cNvPr>
          <p:cNvPicPr>
            <a:picLocks noChangeAspect="1"/>
          </p:cNvPicPr>
          <p:nvPr/>
        </p:nvPicPr>
        <p:blipFill rotWithShape="1">
          <a:blip r:embed="rId3"/>
          <a:srcRect l="5781" t="30417" r="63281" b="24444"/>
          <a:stretch/>
        </p:blipFill>
        <p:spPr>
          <a:xfrm>
            <a:off x="4539189" y="1017725"/>
            <a:ext cx="4484849" cy="3680750"/>
          </a:xfrm>
          <a:prstGeom prst="rect">
            <a:avLst/>
          </a:prstGeom>
        </p:spPr>
      </p:pic>
    </p:spTree>
    <p:extLst>
      <p:ext uri="{BB962C8B-B14F-4D97-AF65-F5344CB8AC3E}">
        <p14:creationId xmlns:p14="http://schemas.microsoft.com/office/powerpoint/2010/main" val="1540476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B108-244B-6231-EBEE-C3836121FB67}"/>
              </a:ext>
            </a:extLst>
          </p:cNvPr>
          <p:cNvSpPr>
            <a:spLocks noGrp="1"/>
          </p:cNvSpPr>
          <p:nvPr>
            <p:ph type="title"/>
          </p:nvPr>
        </p:nvSpPr>
        <p:spPr/>
        <p:txBody>
          <a:bodyPr/>
          <a:lstStyle/>
          <a:p>
            <a:r>
              <a:rPr lang="en-IN" sz="2000" b="1" dirty="0">
                <a:solidFill>
                  <a:schemeClr val="tx1"/>
                </a:solidFill>
                <a:latin typeface="Roboto" panose="02000000000000000000" pitchFamily="2" charset="0"/>
              </a:rPr>
              <a:t>D</a:t>
            </a:r>
            <a:r>
              <a:rPr lang="en-IN" sz="2000" b="1" i="0" dirty="0">
                <a:solidFill>
                  <a:schemeClr val="tx1"/>
                </a:solidFill>
                <a:effectLst/>
                <a:latin typeface="Roboto" panose="02000000000000000000" pitchFamily="2" charset="0"/>
              </a:rPr>
              <a:t>istribution of each room type in different neighbourhood_group</a:t>
            </a:r>
            <a:endParaRPr lang="en-US" sz="2000" dirty="0">
              <a:solidFill>
                <a:schemeClr val="tx1"/>
              </a:solidFill>
            </a:endParaRPr>
          </a:p>
        </p:txBody>
      </p:sp>
      <p:sp>
        <p:nvSpPr>
          <p:cNvPr id="3" name="Text Placeholder 2">
            <a:extLst>
              <a:ext uri="{FF2B5EF4-FFF2-40B4-BE49-F238E27FC236}">
                <a16:creationId xmlns:a16="http://schemas.microsoft.com/office/drawing/2014/main" id="{6D2B1F7D-F361-0428-51C5-394F7609E003}"/>
              </a:ext>
            </a:extLst>
          </p:cNvPr>
          <p:cNvSpPr>
            <a:spLocks noGrp="1"/>
          </p:cNvSpPr>
          <p:nvPr>
            <p:ph type="body" idx="1"/>
          </p:nvPr>
        </p:nvSpPr>
        <p:spPr>
          <a:xfrm>
            <a:off x="311700" y="1445341"/>
            <a:ext cx="2791312" cy="3123533"/>
          </a:xfrm>
        </p:spPr>
        <p:txBody>
          <a:bodyPr/>
          <a:lstStyle/>
          <a:p>
            <a:pPr algn="just">
              <a:buClr>
                <a:schemeClr val="tx1"/>
              </a:buClr>
            </a:pPr>
            <a:r>
              <a:rPr lang="en-US" sz="1200" dirty="0">
                <a:solidFill>
                  <a:schemeClr val="accent2"/>
                </a:solidFill>
              </a:rPr>
              <a:t>Brooklyn has an almost similar number of Entire rooms and Private rooms listed on Airbnb.</a:t>
            </a:r>
          </a:p>
          <a:p>
            <a:pPr marL="114300" indent="0" algn="just">
              <a:buClr>
                <a:schemeClr val="tx1"/>
              </a:buClr>
              <a:buNone/>
            </a:pPr>
            <a:r>
              <a:rPr lang="en-US" sz="1200" dirty="0">
                <a:solidFill>
                  <a:schemeClr val="accent2"/>
                </a:solidFill>
              </a:rPr>
              <a:t> </a:t>
            </a:r>
          </a:p>
          <a:p>
            <a:pPr algn="just">
              <a:buClr>
                <a:schemeClr val="tx1"/>
              </a:buClr>
            </a:pPr>
            <a:r>
              <a:rPr lang="en-US" sz="1200" dirty="0">
                <a:solidFill>
                  <a:schemeClr val="accent2"/>
                </a:solidFill>
              </a:rPr>
              <a:t>But Manhattan has differences in the room type.</a:t>
            </a:r>
          </a:p>
          <a:p>
            <a:pPr algn="just">
              <a:buClr>
                <a:schemeClr val="tx1"/>
              </a:buClr>
            </a:pPr>
            <a:endParaRPr lang="en-US" sz="1200" dirty="0">
              <a:solidFill>
                <a:schemeClr val="accent2"/>
              </a:solidFill>
            </a:endParaRPr>
          </a:p>
          <a:p>
            <a:pPr algn="just">
              <a:buClr>
                <a:schemeClr val="tx1"/>
              </a:buClr>
            </a:pPr>
            <a:r>
              <a:rPr lang="en-US" sz="1200" b="1" dirty="0">
                <a:solidFill>
                  <a:schemeClr val="accent2"/>
                </a:solidFill>
              </a:rPr>
              <a:t>Observation: </a:t>
            </a:r>
            <a:r>
              <a:rPr lang="en-US" sz="1200" dirty="0">
                <a:solidFill>
                  <a:schemeClr val="accent2"/>
                </a:solidFill>
              </a:rPr>
              <a:t>people in Manhattan  prefer entire rooms while in Brooklyn room type does not affect the number of booking</a:t>
            </a:r>
          </a:p>
        </p:txBody>
      </p:sp>
      <p:pic>
        <p:nvPicPr>
          <p:cNvPr id="5" name="Picture 4">
            <a:extLst>
              <a:ext uri="{FF2B5EF4-FFF2-40B4-BE49-F238E27FC236}">
                <a16:creationId xmlns:a16="http://schemas.microsoft.com/office/drawing/2014/main" id="{5BE608BB-285C-E810-FB7E-C146F7538E88}"/>
              </a:ext>
            </a:extLst>
          </p:cNvPr>
          <p:cNvPicPr>
            <a:picLocks noChangeAspect="1"/>
          </p:cNvPicPr>
          <p:nvPr/>
        </p:nvPicPr>
        <p:blipFill rotWithShape="1">
          <a:blip r:embed="rId2"/>
          <a:srcRect l="6015" t="30556" r="33288" b="9861"/>
          <a:stretch/>
        </p:blipFill>
        <p:spPr>
          <a:xfrm>
            <a:off x="3103012" y="1152475"/>
            <a:ext cx="5959872" cy="3416400"/>
          </a:xfrm>
          <a:prstGeom prst="rect">
            <a:avLst/>
          </a:prstGeom>
        </p:spPr>
      </p:pic>
    </p:spTree>
    <p:extLst>
      <p:ext uri="{BB962C8B-B14F-4D97-AF65-F5344CB8AC3E}">
        <p14:creationId xmlns:p14="http://schemas.microsoft.com/office/powerpoint/2010/main" val="283665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C832-F0B3-9046-8B2C-FDDD5CD21956}"/>
              </a:ext>
            </a:extLst>
          </p:cNvPr>
          <p:cNvSpPr>
            <a:spLocks noGrp="1"/>
          </p:cNvSpPr>
          <p:nvPr>
            <p:ph type="title"/>
          </p:nvPr>
        </p:nvSpPr>
        <p:spPr/>
        <p:txBody>
          <a:bodyPr/>
          <a:lstStyle/>
          <a:p>
            <a:r>
              <a:rPr lang="en-IN" b="1" i="0" dirty="0">
                <a:solidFill>
                  <a:schemeClr val="tx1"/>
                </a:solidFill>
                <a:effectLst/>
                <a:latin typeface="Roboto" panose="02000000000000000000" pitchFamily="2" charset="0"/>
              </a:rPr>
              <a:t>6. Reviews Analysis</a:t>
            </a:r>
            <a:endParaRPr lang="en-US" dirty="0">
              <a:solidFill>
                <a:schemeClr val="tx1"/>
              </a:solidFill>
            </a:endParaRPr>
          </a:p>
        </p:txBody>
      </p:sp>
      <p:sp>
        <p:nvSpPr>
          <p:cNvPr id="3" name="Text Placeholder 2">
            <a:extLst>
              <a:ext uri="{FF2B5EF4-FFF2-40B4-BE49-F238E27FC236}">
                <a16:creationId xmlns:a16="http://schemas.microsoft.com/office/drawing/2014/main" id="{67A1D310-659B-A92C-8D5D-03725EA9F58E}"/>
              </a:ext>
            </a:extLst>
          </p:cNvPr>
          <p:cNvSpPr>
            <a:spLocks noGrp="1"/>
          </p:cNvSpPr>
          <p:nvPr>
            <p:ph type="body" idx="1"/>
          </p:nvPr>
        </p:nvSpPr>
        <p:spPr/>
        <p:txBody>
          <a:bodyPr/>
          <a:lstStyle/>
          <a:p>
            <a:pPr marL="114300" indent="0" algn="just">
              <a:buNone/>
            </a:pPr>
            <a:r>
              <a:rPr lang="en-US" dirty="0">
                <a:solidFill>
                  <a:schemeClr val="accent2"/>
                </a:solidFill>
              </a:rPr>
              <a:t>Well, reviews are the key indicator of the real value of a service, Most of the time people prefer rooms with high ratings and good reviews because it gives an idea of the service or stays at the hotels.</a:t>
            </a:r>
          </a:p>
          <a:p>
            <a:pPr marL="114300" indent="0" algn="just">
              <a:buNone/>
            </a:pPr>
            <a:endParaRPr lang="en-US" dirty="0">
              <a:solidFill>
                <a:schemeClr val="accent2"/>
              </a:solidFill>
            </a:endParaRPr>
          </a:p>
          <a:p>
            <a:pPr marL="114300" indent="0" algn="just">
              <a:buNone/>
            </a:pPr>
            <a:r>
              <a:rPr lang="en-US" dirty="0">
                <a:solidFill>
                  <a:schemeClr val="accent2"/>
                </a:solidFill>
              </a:rPr>
              <a:t>So we will be answering some questions related to reviews:</a:t>
            </a:r>
          </a:p>
          <a:p>
            <a:pPr algn="just">
              <a:buClr>
                <a:schemeClr val="tx1"/>
              </a:buClr>
            </a:pPr>
            <a:r>
              <a:rPr lang="en-IN" b="1" i="0" dirty="0">
                <a:solidFill>
                  <a:srgbClr val="212121"/>
                </a:solidFill>
                <a:effectLst/>
                <a:latin typeface="Roboto" panose="02000000000000000000" pitchFamily="2" charset="0"/>
              </a:rPr>
              <a:t>Top 10 Neighbourhood with the highest number of reviews per month</a:t>
            </a:r>
            <a:endParaRPr lang="en-IN" b="0" i="0" dirty="0">
              <a:solidFill>
                <a:srgbClr val="212121"/>
              </a:solidFill>
              <a:effectLst/>
              <a:latin typeface="Roboto" panose="02000000000000000000" pitchFamily="2" charset="0"/>
            </a:endParaRPr>
          </a:p>
          <a:p>
            <a:pPr algn="just">
              <a:buClr>
                <a:schemeClr val="tx1"/>
              </a:buClr>
            </a:pPr>
            <a:r>
              <a:rPr lang="en-IN" b="1" i="0" dirty="0">
                <a:solidFill>
                  <a:srgbClr val="212121"/>
                </a:solidFill>
                <a:effectLst/>
                <a:latin typeface="Roboto" panose="02000000000000000000" pitchFamily="2" charset="0"/>
              </a:rPr>
              <a:t>Top 10 Neighbourhood having the highest total number of reviews</a:t>
            </a:r>
            <a:endParaRPr lang="en-IN" b="0" i="0" dirty="0">
              <a:solidFill>
                <a:srgbClr val="212121"/>
              </a:solidFill>
              <a:effectLst/>
              <a:latin typeface="Roboto" panose="02000000000000000000" pitchFamily="2" charset="0"/>
            </a:endParaRPr>
          </a:p>
          <a:p>
            <a:pPr marL="114300" indent="0" algn="just">
              <a:buNone/>
            </a:pPr>
            <a:endParaRPr lang="en-US" dirty="0">
              <a:solidFill>
                <a:schemeClr val="accent2"/>
              </a:solidFill>
            </a:endParaRPr>
          </a:p>
        </p:txBody>
      </p:sp>
    </p:spTree>
    <p:extLst>
      <p:ext uri="{BB962C8B-B14F-4D97-AF65-F5344CB8AC3E}">
        <p14:creationId xmlns:p14="http://schemas.microsoft.com/office/powerpoint/2010/main" val="56345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B2E8-E4FC-59FF-CD88-DE7C5694C9A7}"/>
              </a:ext>
            </a:extLst>
          </p:cNvPr>
          <p:cNvSpPr>
            <a:spLocks noGrp="1"/>
          </p:cNvSpPr>
          <p:nvPr>
            <p:ph type="title"/>
          </p:nvPr>
        </p:nvSpPr>
        <p:spPr/>
        <p:txBody>
          <a:bodyPr/>
          <a:lstStyle/>
          <a:p>
            <a:r>
              <a:rPr lang="en-IN" sz="2000" b="1" i="0" dirty="0">
                <a:solidFill>
                  <a:schemeClr val="tx1"/>
                </a:solidFill>
                <a:effectLst/>
                <a:latin typeface="Roboto" panose="02000000000000000000" pitchFamily="2" charset="0"/>
              </a:rPr>
              <a:t>Top 10 Neighbourhood with the highest number of reviews per month</a:t>
            </a:r>
            <a:br>
              <a:rPr lang="en-IN" sz="2000" b="0" i="0" dirty="0">
                <a:solidFill>
                  <a:schemeClr val="tx1"/>
                </a:solidFill>
                <a:effectLst/>
                <a:latin typeface="Roboto" panose="02000000000000000000" pitchFamily="2" charset="0"/>
              </a:rPr>
            </a:br>
            <a:endParaRPr lang="en-US" sz="2000" dirty="0">
              <a:solidFill>
                <a:schemeClr val="tx1"/>
              </a:solidFill>
            </a:endParaRPr>
          </a:p>
        </p:txBody>
      </p:sp>
      <p:sp>
        <p:nvSpPr>
          <p:cNvPr id="3" name="Text Placeholder 2">
            <a:extLst>
              <a:ext uri="{FF2B5EF4-FFF2-40B4-BE49-F238E27FC236}">
                <a16:creationId xmlns:a16="http://schemas.microsoft.com/office/drawing/2014/main" id="{2CA17C55-2B26-B91F-4B87-26962C650DDB}"/>
              </a:ext>
            </a:extLst>
          </p:cNvPr>
          <p:cNvSpPr>
            <a:spLocks noGrp="1"/>
          </p:cNvSpPr>
          <p:nvPr>
            <p:ph type="body" idx="1"/>
          </p:nvPr>
        </p:nvSpPr>
        <p:spPr>
          <a:xfrm>
            <a:off x="311700" y="1152475"/>
            <a:ext cx="4417463" cy="3416400"/>
          </a:xfrm>
        </p:spPr>
        <p:txBody>
          <a:bodyPr/>
          <a:lstStyle/>
          <a:p>
            <a:pPr algn="just">
              <a:buClr>
                <a:schemeClr val="tx1"/>
              </a:buClr>
            </a:pPr>
            <a:r>
              <a:rPr lang="en-US" sz="1600" dirty="0">
                <a:solidFill>
                  <a:schemeClr val="accent2"/>
                </a:solidFill>
              </a:rPr>
              <a:t>Theater District has the highest reviews per month.</a:t>
            </a:r>
          </a:p>
          <a:p>
            <a:pPr algn="just">
              <a:buClr>
                <a:schemeClr val="tx1"/>
              </a:buClr>
            </a:pPr>
            <a:endParaRPr lang="en-US" sz="1600" dirty="0">
              <a:solidFill>
                <a:schemeClr val="accent2"/>
              </a:solidFill>
            </a:endParaRPr>
          </a:p>
          <a:p>
            <a:pPr algn="just">
              <a:buClr>
                <a:schemeClr val="tx1"/>
              </a:buClr>
            </a:pPr>
            <a:r>
              <a:rPr lang="en-US" sz="1600" dirty="0">
                <a:solidFill>
                  <a:schemeClr val="accent2"/>
                </a:solidFill>
              </a:rPr>
              <a:t>In the previous analysis we found that Williamsburg has the most number of the listed building and it is also in this list.</a:t>
            </a:r>
          </a:p>
          <a:p>
            <a:pPr algn="just">
              <a:buClr>
                <a:schemeClr val="tx1"/>
              </a:buClr>
            </a:pPr>
            <a:endParaRPr lang="en-US" sz="1600" dirty="0">
              <a:solidFill>
                <a:schemeClr val="accent2"/>
              </a:solidFill>
            </a:endParaRPr>
          </a:p>
          <a:p>
            <a:pPr algn="just">
              <a:buClr>
                <a:schemeClr val="tx1"/>
              </a:buClr>
            </a:pPr>
            <a:r>
              <a:rPr lang="en-US" sz="1600" dirty="0">
                <a:solidFill>
                  <a:schemeClr val="accent2"/>
                </a:solidFill>
              </a:rPr>
              <a:t>It means that the buildings in the Williamsburg neighbourhood give the best services to its customer.</a:t>
            </a:r>
          </a:p>
        </p:txBody>
      </p:sp>
      <p:pic>
        <p:nvPicPr>
          <p:cNvPr id="5" name="Picture 4">
            <a:extLst>
              <a:ext uri="{FF2B5EF4-FFF2-40B4-BE49-F238E27FC236}">
                <a16:creationId xmlns:a16="http://schemas.microsoft.com/office/drawing/2014/main" id="{52F96194-4FDD-CF09-697C-12F7394410CA}"/>
              </a:ext>
            </a:extLst>
          </p:cNvPr>
          <p:cNvPicPr>
            <a:picLocks noChangeAspect="1"/>
          </p:cNvPicPr>
          <p:nvPr/>
        </p:nvPicPr>
        <p:blipFill rotWithShape="1">
          <a:blip r:embed="rId2"/>
          <a:srcRect l="4610" t="32500" r="70156" b="24723"/>
          <a:stretch/>
        </p:blipFill>
        <p:spPr>
          <a:xfrm>
            <a:off x="5122068" y="1152475"/>
            <a:ext cx="3786188" cy="3610356"/>
          </a:xfrm>
          <a:prstGeom prst="rect">
            <a:avLst/>
          </a:prstGeom>
        </p:spPr>
      </p:pic>
    </p:spTree>
    <p:extLst>
      <p:ext uri="{BB962C8B-B14F-4D97-AF65-F5344CB8AC3E}">
        <p14:creationId xmlns:p14="http://schemas.microsoft.com/office/powerpoint/2010/main" val="322959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B0624-CE01-C3A2-0130-E71D9D611E4E}"/>
              </a:ext>
            </a:extLst>
          </p:cNvPr>
          <p:cNvSpPr>
            <a:spLocks noGrp="1"/>
          </p:cNvSpPr>
          <p:nvPr>
            <p:ph type="title"/>
          </p:nvPr>
        </p:nvSpPr>
        <p:spPr/>
        <p:txBody>
          <a:bodyPr/>
          <a:lstStyle/>
          <a:p>
            <a:r>
              <a:rPr lang="en-IN" sz="2000" b="1" i="0" dirty="0">
                <a:solidFill>
                  <a:schemeClr val="tx1"/>
                </a:solidFill>
                <a:effectLst/>
                <a:latin typeface="Roboto" panose="02000000000000000000" pitchFamily="2" charset="0"/>
              </a:rPr>
              <a:t>Top 10 Neighbourhood having the highest total number of reviews</a:t>
            </a:r>
            <a:br>
              <a:rPr lang="en-IN" sz="2000" b="0" i="0" dirty="0">
                <a:solidFill>
                  <a:schemeClr val="tx1"/>
                </a:solidFill>
                <a:effectLst/>
                <a:latin typeface="Roboto" panose="02000000000000000000" pitchFamily="2" charset="0"/>
              </a:rPr>
            </a:br>
            <a:endParaRPr lang="en-US" sz="2000" dirty="0">
              <a:solidFill>
                <a:schemeClr val="tx1"/>
              </a:solidFill>
            </a:endParaRPr>
          </a:p>
        </p:txBody>
      </p:sp>
      <p:sp>
        <p:nvSpPr>
          <p:cNvPr id="3" name="Text Placeholder 2">
            <a:extLst>
              <a:ext uri="{FF2B5EF4-FFF2-40B4-BE49-F238E27FC236}">
                <a16:creationId xmlns:a16="http://schemas.microsoft.com/office/drawing/2014/main" id="{5E320A3E-1D49-6FFC-AA03-358F81555607}"/>
              </a:ext>
            </a:extLst>
          </p:cNvPr>
          <p:cNvSpPr>
            <a:spLocks noGrp="1"/>
          </p:cNvSpPr>
          <p:nvPr>
            <p:ph type="body" idx="1"/>
          </p:nvPr>
        </p:nvSpPr>
        <p:spPr>
          <a:xfrm>
            <a:off x="311700" y="1152474"/>
            <a:ext cx="4045987" cy="3640981"/>
          </a:xfrm>
        </p:spPr>
        <p:txBody>
          <a:bodyPr/>
          <a:lstStyle/>
          <a:p>
            <a:pPr algn="just">
              <a:buClr>
                <a:schemeClr val="tx1"/>
              </a:buClr>
            </a:pPr>
            <a:r>
              <a:rPr lang="en-US" dirty="0">
                <a:solidFill>
                  <a:schemeClr val="bg1"/>
                </a:solidFill>
              </a:rPr>
              <a:t>We can see here also Williamsburg has the second most total number of reviews received on Airbnb by customers.</a:t>
            </a:r>
          </a:p>
          <a:p>
            <a:pPr algn="just">
              <a:buClr>
                <a:schemeClr val="tx1"/>
              </a:buClr>
            </a:pPr>
            <a:endParaRPr lang="en-US" dirty="0">
              <a:solidFill>
                <a:schemeClr val="bg1"/>
              </a:solidFill>
            </a:endParaRPr>
          </a:p>
          <a:p>
            <a:pPr algn="just">
              <a:buClr>
                <a:schemeClr val="tx1"/>
              </a:buClr>
            </a:pPr>
            <a:r>
              <a:rPr lang="en-US" dirty="0">
                <a:solidFill>
                  <a:schemeClr val="bg1"/>
                </a:solidFill>
              </a:rPr>
              <a:t>Bedford-Stuyvesant has the most total number of reviews on Airbnb, which means that the price in this neighbourhood is feasible and Customers are happy with their stays. </a:t>
            </a:r>
          </a:p>
        </p:txBody>
      </p:sp>
      <p:pic>
        <p:nvPicPr>
          <p:cNvPr id="7" name="Picture 6">
            <a:extLst>
              <a:ext uri="{FF2B5EF4-FFF2-40B4-BE49-F238E27FC236}">
                <a16:creationId xmlns:a16="http://schemas.microsoft.com/office/drawing/2014/main" id="{58EBF114-8A80-EE9E-E7B0-B698E107A9C6}"/>
              </a:ext>
            </a:extLst>
          </p:cNvPr>
          <p:cNvPicPr>
            <a:picLocks noChangeAspect="1"/>
          </p:cNvPicPr>
          <p:nvPr/>
        </p:nvPicPr>
        <p:blipFill rotWithShape="1">
          <a:blip r:embed="rId2"/>
          <a:srcRect l="8515" t="22406" r="53047" b="18750"/>
          <a:stretch/>
        </p:blipFill>
        <p:spPr>
          <a:xfrm>
            <a:off x="4572000" y="1152474"/>
            <a:ext cx="4329113" cy="3727909"/>
          </a:xfrm>
          <a:prstGeom prst="rect">
            <a:avLst/>
          </a:prstGeom>
        </p:spPr>
      </p:pic>
    </p:spTree>
    <p:extLst>
      <p:ext uri="{BB962C8B-B14F-4D97-AF65-F5344CB8AC3E}">
        <p14:creationId xmlns:p14="http://schemas.microsoft.com/office/powerpoint/2010/main" val="3848996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832A-1F71-E161-AB78-849E28E14B35}"/>
              </a:ext>
            </a:extLst>
          </p:cNvPr>
          <p:cNvSpPr>
            <a:spLocks noGrp="1"/>
          </p:cNvSpPr>
          <p:nvPr>
            <p:ph type="title"/>
          </p:nvPr>
        </p:nvSpPr>
        <p:spPr/>
        <p:txBody>
          <a:bodyPr/>
          <a:lstStyle/>
          <a:p>
            <a:r>
              <a:rPr lang="en-IN" b="1" i="0" dirty="0">
                <a:solidFill>
                  <a:schemeClr val="tx1"/>
                </a:solidFill>
                <a:effectLst/>
                <a:latin typeface="Roboto" panose="02000000000000000000" pitchFamily="2" charset="0"/>
              </a:rPr>
              <a:t>7. Location and Room type Analysis</a:t>
            </a:r>
            <a:endParaRPr lang="en-US" dirty="0">
              <a:solidFill>
                <a:schemeClr val="tx1"/>
              </a:solidFill>
            </a:endParaRPr>
          </a:p>
        </p:txBody>
      </p:sp>
      <p:sp>
        <p:nvSpPr>
          <p:cNvPr id="3" name="Text Placeholder 2">
            <a:extLst>
              <a:ext uri="{FF2B5EF4-FFF2-40B4-BE49-F238E27FC236}">
                <a16:creationId xmlns:a16="http://schemas.microsoft.com/office/drawing/2014/main" id="{1320CE01-C487-7C36-5530-17F901970565}"/>
              </a:ext>
            </a:extLst>
          </p:cNvPr>
          <p:cNvSpPr>
            <a:spLocks noGrp="1"/>
          </p:cNvSpPr>
          <p:nvPr>
            <p:ph type="body" idx="1"/>
          </p:nvPr>
        </p:nvSpPr>
        <p:spPr>
          <a:xfrm>
            <a:off x="311700" y="1152475"/>
            <a:ext cx="8520600" cy="647750"/>
          </a:xfrm>
        </p:spPr>
        <p:txBody>
          <a:bodyPr/>
          <a:lstStyle/>
          <a:p>
            <a:pPr marL="114300" indent="0">
              <a:buNone/>
            </a:pPr>
            <a:r>
              <a:rPr lang="en-US" dirty="0">
                <a:solidFill>
                  <a:schemeClr val="bg1"/>
                </a:solidFill>
              </a:rPr>
              <a:t>First, let’s visualize all the neighbourhoods on the actual map using the latitudes and longitudes of all the neighbourhoods.</a:t>
            </a:r>
          </a:p>
        </p:txBody>
      </p:sp>
      <p:pic>
        <p:nvPicPr>
          <p:cNvPr id="5" name="Picture 4">
            <a:extLst>
              <a:ext uri="{FF2B5EF4-FFF2-40B4-BE49-F238E27FC236}">
                <a16:creationId xmlns:a16="http://schemas.microsoft.com/office/drawing/2014/main" id="{35767857-83FE-066E-3A9A-ABD1D5B41605}"/>
              </a:ext>
            </a:extLst>
          </p:cNvPr>
          <p:cNvPicPr>
            <a:picLocks noChangeAspect="1"/>
          </p:cNvPicPr>
          <p:nvPr/>
        </p:nvPicPr>
        <p:blipFill rotWithShape="1">
          <a:blip r:embed="rId2"/>
          <a:srcRect l="6817" t="31805" r="33985" b="11172"/>
          <a:stretch/>
        </p:blipFill>
        <p:spPr>
          <a:xfrm>
            <a:off x="3021806" y="1880508"/>
            <a:ext cx="6022182" cy="3262992"/>
          </a:xfrm>
          <a:prstGeom prst="rect">
            <a:avLst/>
          </a:prstGeom>
        </p:spPr>
      </p:pic>
      <p:sp>
        <p:nvSpPr>
          <p:cNvPr id="6" name="Text Placeholder 2">
            <a:extLst>
              <a:ext uri="{FF2B5EF4-FFF2-40B4-BE49-F238E27FC236}">
                <a16:creationId xmlns:a16="http://schemas.microsoft.com/office/drawing/2014/main" id="{81B74AED-1CED-691D-3DC8-6776C6E078A7}"/>
              </a:ext>
            </a:extLst>
          </p:cNvPr>
          <p:cNvSpPr txBox="1">
            <a:spLocks/>
          </p:cNvSpPr>
          <p:nvPr/>
        </p:nvSpPr>
        <p:spPr>
          <a:xfrm>
            <a:off x="464100" y="1971675"/>
            <a:ext cx="2274576" cy="3000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buClr>
                <a:schemeClr val="tx1"/>
              </a:buClr>
            </a:pPr>
            <a:r>
              <a:rPr lang="en-US" sz="1400" dirty="0">
                <a:solidFill>
                  <a:schemeClr val="bg1"/>
                </a:solidFill>
              </a:rPr>
              <a:t>Manhattan and Brooklyn can be seen most dense areas on the map due to the highest number of listings.</a:t>
            </a:r>
          </a:p>
          <a:p>
            <a:pPr algn="just">
              <a:buClr>
                <a:schemeClr val="tx1"/>
              </a:buClr>
            </a:pPr>
            <a:endParaRPr lang="en-US" sz="1400" dirty="0">
              <a:solidFill>
                <a:schemeClr val="bg1"/>
              </a:solidFill>
            </a:endParaRPr>
          </a:p>
          <a:p>
            <a:pPr algn="just">
              <a:buClr>
                <a:schemeClr val="tx1"/>
              </a:buClr>
            </a:pPr>
            <a:r>
              <a:rPr lang="en-US" sz="1400" dirty="0">
                <a:solidFill>
                  <a:schemeClr val="bg1"/>
                </a:solidFill>
              </a:rPr>
              <a:t>Staten island has very few listings and is far from each other.</a:t>
            </a:r>
          </a:p>
        </p:txBody>
      </p:sp>
    </p:spTree>
    <p:extLst>
      <p:ext uri="{BB962C8B-B14F-4D97-AF65-F5344CB8AC3E}">
        <p14:creationId xmlns:p14="http://schemas.microsoft.com/office/powerpoint/2010/main" val="1646799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0CB1-B7C2-F9FC-F7F0-2680FA5E510E}"/>
              </a:ext>
            </a:extLst>
          </p:cNvPr>
          <p:cNvSpPr>
            <a:spLocks noGrp="1"/>
          </p:cNvSpPr>
          <p:nvPr>
            <p:ph type="title"/>
          </p:nvPr>
        </p:nvSpPr>
        <p:spPr/>
        <p:txBody>
          <a:bodyPr/>
          <a:lstStyle/>
          <a:p>
            <a:r>
              <a:rPr lang="en-US" dirty="0"/>
              <a:t>Conclusion </a:t>
            </a:r>
          </a:p>
        </p:txBody>
      </p:sp>
      <p:sp>
        <p:nvSpPr>
          <p:cNvPr id="3" name="Text Placeholder 2">
            <a:extLst>
              <a:ext uri="{FF2B5EF4-FFF2-40B4-BE49-F238E27FC236}">
                <a16:creationId xmlns:a16="http://schemas.microsoft.com/office/drawing/2014/main" id="{6EDD092F-7C5B-8535-7FA2-CEEF63F50FC8}"/>
              </a:ext>
            </a:extLst>
          </p:cNvPr>
          <p:cNvSpPr>
            <a:spLocks noGrp="1"/>
          </p:cNvSpPr>
          <p:nvPr>
            <p:ph type="body" idx="1"/>
          </p:nvPr>
        </p:nvSpPr>
        <p:spPr>
          <a:xfrm>
            <a:off x="311700" y="1152474"/>
            <a:ext cx="8520600" cy="3662413"/>
          </a:xfrm>
        </p:spPr>
        <p:txBody>
          <a:bodyPr/>
          <a:lstStyle/>
          <a:p>
            <a:pPr algn="just">
              <a:buClr>
                <a:schemeClr val="tx1"/>
              </a:buClr>
            </a:pPr>
            <a:r>
              <a:rPr lang="en-IN" b="0" i="0" dirty="0">
                <a:solidFill>
                  <a:srgbClr val="303640"/>
                </a:solidFill>
                <a:effectLst/>
                <a:latin typeface="Roboto" panose="02000000000000000000" pitchFamily="2" charset="0"/>
                <a:ea typeface="Roboto" panose="02000000000000000000" pitchFamily="2" charset="0"/>
                <a:cs typeface="Roboto" panose="02000000000000000000" pitchFamily="2" charset="0"/>
              </a:rPr>
              <a:t>Exploratory Data Analysis comes in handy whenever a data scientist needs to gain new insights into a massive quantity of data sets. </a:t>
            </a:r>
          </a:p>
          <a:p>
            <a:pPr algn="just">
              <a:buClr>
                <a:schemeClr val="tx1"/>
              </a:buClr>
            </a:pPr>
            <a:endParaRPr lang="en-IN" dirty="0">
              <a:solidFill>
                <a:srgbClr val="303640"/>
              </a:solidFill>
              <a:latin typeface="Roboto" panose="02000000000000000000" pitchFamily="2" charset="0"/>
              <a:ea typeface="Roboto" panose="02000000000000000000" pitchFamily="2" charset="0"/>
              <a:cs typeface="Roboto" panose="02000000000000000000" pitchFamily="2" charset="0"/>
            </a:endParaRPr>
          </a:p>
          <a:p>
            <a:pPr algn="just">
              <a:buClr>
                <a:schemeClr val="tx1"/>
              </a:buClr>
            </a:pPr>
            <a:r>
              <a:rPr lang="en-IN" b="0" i="0" dirty="0">
                <a:solidFill>
                  <a:srgbClr val="303640"/>
                </a:solidFill>
                <a:effectLst/>
                <a:latin typeface="Roboto" panose="02000000000000000000" pitchFamily="2" charset="0"/>
                <a:ea typeface="Roboto" panose="02000000000000000000" pitchFamily="2" charset="0"/>
                <a:cs typeface="Roboto" panose="02000000000000000000" pitchFamily="2" charset="0"/>
              </a:rPr>
              <a:t>In this aspect, EDA can be beneficial for fields such as research and development, engineering, and data science. Hence, In today’s age, with access to advanced computing power along with the support of modern analytics. </a:t>
            </a:r>
          </a:p>
          <a:p>
            <a:pPr algn="just">
              <a:buClr>
                <a:schemeClr val="tx1"/>
              </a:buClr>
            </a:pPr>
            <a:endParaRPr lang="en-IN" dirty="0">
              <a:solidFill>
                <a:srgbClr val="303640"/>
              </a:solidFill>
              <a:latin typeface="Roboto" panose="02000000000000000000" pitchFamily="2" charset="0"/>
              <a:ea typeface="Roboto" panose="02000000000000000000" pitchFamily="2" charset="0"/>
              <a:cs typeface="Roboto" panose="02000000000000000000" pitchFamily="2" charset="0"/>
            </a:endParaRPr>
          </a:p>
          <a:p>
            <a:pPr algn="just">
              <a:buClr>
                <a:schemeClr val="tx1"/>
              </a:buClr>
            </a:pPr>
            <a:r>
              <a:rPr lang="en-IN" b="0" i="0" dirty="0">
                <a:solidFill>
                  <a:srgbClr val="303640"/>
                </a:solidFill>
                <a:effectLst/>
                <a:latin typeface="Roboto" panose="02000000000000000000" pitchFamily="2" charset="0"/>
                <a:ea typeface="Roboto" panose="02000000000000000000" pitchFamily="2" charset="0"/>
                <a:cs typeface="Roboto" panose="02000000000000000000" pitchFamily="2" charset="0"/>
              </a:rPr>
              <a:t>EDA can be a stimulating and engaging experience for researchers or data scientists to explore unexpected value in a massive quantity of complex data sets.</a:t>
            </a: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92896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9875-917D-D095-BBD8-7E95CD3F813E}"/>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cs typeface="Roboto" panose="02000000000000000000" pitchFamily="2" charset="0"/>
              </a:rPr>
              <a:t>Business Context</a:t>
            </a:r>
          </a:p>
        </p:txBody>
      </p:sp>
      <p:sp>
        <p:nvSpPr>
          <p:cNvPr id="5" name="Text Placeholder 4">
            <a:extLst>
              <a:ext uri="{FF2B5EF4-FFF2-40B4-BE49-F238E27FC236}">
                <a16:creationId xmlns:a16="http://schemas.microsoft.com/office/drawing/2014/main" id="{2ACD7056-DAD3-EB4D-CAA2-2ADC63E56D44}"/>
              </a:ext>
            </a:extLst>
          </p:cNvPr>
          <p:cNvSpPr>
            <a:spLocks noGrp="1"/>
          </p:cNvSpPr>
          <p:nvPr>
            <p:ph type="body" idx="1"/>
          </p:nvPr>
        </p:nvSpPr>
        <p:spPr>
          <a:xfrm>
            <a:off x="311700" y="1152475"/>
            <a:ext cx="8520600" cy="3712420"/>
          </a:xfrm>
        </p:spPr>
        <p:txBody>
          <a:bodyPr/>
          <a:lstStyle/>
          <a:p>
            <a:pPr marL="285750" marR="0" lvl="0" indent="-285750" algn="just" defTabSz="914400" rtl="0" eaLnBrk="0" fontAlgn="base" latinLnBrk="0" hangingPunct="0">
              <a:lnSpc>
                <a:spcPct val="100000"/>
              </a:lnSpc>
              <a:spcBef>
                <a:spcPct val="0"/>
              </a:spcBef>
              <a:spcAft>
                <a:spcPct val="0"/>
              </a:spcAft>
              <a:buClr>
                <a:schemeClr val="tx1"/>
              </a:buClr>
              <a:buSzTx/>
              <a:buFont typeface="Wingdings" panose="05000000000000000000" pitchFamily="2" charset="2"/>
              <a:buChar char="q"/>
              <a:tabLst/>
            </a:pPr>
            <a:r>
              <a:rPr kumimoji="0" lang="en-US" altLang="en-US" sz="1800" b="1" i="0" u="none" strike="noStrike" cap="none" normalizeH="0" baseline="0" dirty="0">
                <a:ln>
                  <a:noFill/>
                </a:ln>
                <a:solidFill>
                  <a:srgbClr val="212121"/>
                </a:solidFill>
                <a:effectLst/>
                <a:latin typeface="Roboto" panose="02000000000000000000" pitchFamily="2" charset="0"/>
              </a:rPr>
              <a:t>Since 2008, guests and hosts have used Airbnb to expand on traveling possibilities and present a more unique, personalized way of experiencing the world. </a:t>
            </a:r>
          </a:p>
          <a:p>
            <a:pPr marL="285750" marR="0" lvl="0" indent="-285750" algn="just" defTabSz="914400" rtl="0" eaLnBrk="0" fontAlgn="base" latinLnBrk="0" hangingPunct="0">
              <a:lnSpc>
                <a:spcPct val="100000"/>
              </a:lnSpc>
              <a:spcBef>
                <a:spcPct val="0"/>
              </a:spcBef>
              <a:spcAft>
                <a:spcPct val="0"/>
              </a:spcAft>
              <a:buClr>
                <a:schemeClr val="tx1"/>
              </a:buClr>
              <a:buSzTx/>
              <a:buFont typeface="Wingdings" panose="05000000000000000000" pitchFamily="2" charset="2"/>
              <a:buChar char="q"/>
              <a:tabLst/>
            </a:pPr>
            <a:endParaRPr lang="en-US" altLang="en-US" b="1" dirty="0">
              <a:solidFill>
                <a:srgbClr val="212121"/>
              </a:solidFill>
              <a:latin typeface="Roboto" panose="02000000000000000000" pitchFamily="2" charset="0"/>
            </a:endParaRPr>
          </a:p>
          <a:p>
            <a:pPr marL="285750" marR="0" lvl="0" indent="-285750" algn="just" defTabSz="914400" rtl="0" eaLnBrk="0" fontAlgn="base" latinLnBrk="0" hangingPunct="0">
              <a:lnSpc>
                <a:spcPct val="100000"/>
              </a:lnSpc>
              <a:spcBef>
                <a:spcPct val="0"/>
              </a:spcBef>
              <a:spcAft>
                <a:spcPct val="0"/>
              </a:spcAft>
              <a:buClr>
                <a:schemeClr val="tx1"/>
              </a:buClr>
              <a:buSzTx/>
              <a:buFont typeface="Wingdings" panose="05000000000000000000" pitchFamily="2" charset="2"/>
              <a:buChar char="q"/>
              <a:tabLst/>
            </a:pPr>
            <a:r>
              <a:rPr kumimoji="0" lang="en-US" altLang="en-US" sz="1800" b="1" i="0" u="none" strike="noStrike" cap="none" normalizeH="0" baseline="0" dirty="0">
                <a:ln>
                  <a:noFill/>
                </a:ln>
                <a:solidFill>
                  <a:srgbClr val="212121"/>
                </a:solidFill>
                <a:effectLst/>
                <a:latin typeface="Roboto" panose="02000000000000000000" pitchFamily="2" charset="0"/>
              </a:rPr>
              <a:t>Today, Airbnb became one of a kind service that is used and recognized by the whole world. Data analysis on millions of listings provided through Airbnb is a crucial factor for the company. </a:t>
            </a:r>
          </a:p>
          <a:p>
            <a:pPr marL="285750" marR="0" lvl="0" indent="-285750" algn="just" defTabSz="914400" rtl="0" eaLnBrk="0" fontAlgn="base" latinLnBrk="0" hangingPunct="0">
              <a:lnSpc>
                <a:spcPct val="100000"/>
              </a:lnSpc>
              <a:spcBef>
                <a:spcPct val="0"/>
              </a:spcBef>
              <a:spcAft>
                <a:spcPct val="0"/>
              </a:spcAft>
              <a:buClr>
                <a:schemeClr val="tx1"/>
              </a:buClr>
              <a:buSzTx/>
              <a:buFont typeface="Wingdings" panose="05000000000000000000" pitchFamily="2" charset="2"/>
              <a:buChar char="q"/>
              <a:tabLst/>
            </a:pPr>
            <a:endParaRPr lang="en-US" altLang="en-US" b="1" dirty="0">
              <a:solidFill>
                <a:srgbClr val="212121"/>
              </a:solidFill>
              <a:latin typeface="Roboto" panose="02000000000000000000" pitchFamily="2" charset="0"/>
            </a:endParaRPr>
          </a:p>
          <a:p>
            <a:pPr marL="285750" marR="0" lvl="0" indent="-285750" algn="just" defTabSz="914400" rtl="0" eaLnBrk="0" fontAlgn="base" latinLnBrk="0" hangingPunct="0">
              <a:lnSpc>
                <a:spcPct val="100000"/>
              </a:lnSpc>
              <a:spcBef>
                <a:spcPct val="0"/>
              </a:spcBef>
              <a:spcAft>
                <a:spcPct val="0"/>
              </a:spcAft>
              <a:buClr>
                <a:schemeClr val="tx1"/>
              </a:buClr>
              <a:buSzTx/>
              <a:buFont typeface="Wingdings" panose="05000000000000000000" pitchFamily="2" charset="2"/>
              <a:buChar char="q"/>
              <a:tabLst/>
            </a:pPr>
            <a:r>
              <a:rPr kumimoji="0" lang="en-US" altLang="en-US" sz="1800" b="1" i="0" u="none" strike="noStrike" cap="none" normalizeH="0" baseline="0" dirty="0">
                <a:ln>
                  <a:noFill/>
                </a:ln>
                <a:solidFill>
                  <a:srgbClr val="212121"/>
                </a:solidFill>
                <a:effectLst/>
                <a:latin typeface="Roboto" panose="02000000000000000000" pitchFamily="2" charset="0"/>
              </a:rPr>
              <a:t>These millions of listings generate a lot of data – data that can be analyzed and used for security, business decisions, understanding of customers’ and providers’ (hosts) behavior and performance on the platform, guiding marketing initiatives, implementation of innovative additional services, and much more.</a:t>
            </a:r>
            <a:endParaRPr kumimoji="0" lang="en-US" altLang="en-US" sz="1800" b="0" i="0" u="none" strike="noStrike" cap="none" normalizeH="0" baseline="0" dirty="0">
              <a:ln>
                <a:noFill/>
              </a:ln>
              <a:solidFill>
                <a:srgbClr val="212121"/>
              </a:solidFill>
              <a:effectLst/>
              <a:latin typeface="Roboto" panose="02000000000000000000" pitchFamily="2" charset="0"/>
            </a:endParaRPr>
          </a:p>
          <a:p>
            <a:pPr algn="just">
              <a:buClr>
                <a:schemeClr val="tx1"/>
              </a:buClr>
              <a:buFont typeface="Wingdings" panose="05000000000000000000" pitchFamily="2" charset="2"/>
              <a:buChar char="q"/>
            </a:pPr>
            <a:endParaRPr lang="en-US" dirty="0"/>
          </a:p>
        </p:txBody>
      </p:sp>
    </p:spTree>
    <p:extLst>
      <p:ext uri="{BB962C8B-B14F-4D97-AF65-F5344CB8AC3E}">
        <p14:creationId xmlns:p14="http://schemas.microsoft.com/office/powerpoint/2010/main" val="3555785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53DC-76A1-7A62-8561-3FC6A151A9BC}"/>
              </a:ext>
            </a:extLst>
          </p:cNvPr>
          <p:cNvSpPr>
            <a:spLocks noGrp="1"/>
          </p:cNvSpPr>
          <p:nvPr>
            <p:ph type="title"/>
          </p:nvPr>
        </p:nvSpPr>
        <p:spPr/>
        <p:txBody>
          <a:bodyPr/>
          <a:lstStyle/>
          <a:p>
            <a:r>
              <a:rPr lang="en-US" b="1" dirty="0"/>
              <a:t>Data Description</a:t>
            </a:r>
          </a:p>
        </p:txBody>
      </p:sp>
      <p:sp>
        <p:nvSpPr>
          <p:cNvPr id="3" name="Text Placeholder 2">
            <a:extLst>
              <a:ext uri="{FF2B5EF4-FFF2-40B4-BE49-F238E27FC236}">
                <a16:creationId xmlns:a16="http://schemas.microsoft.com/office/drawing/2014/main" id="{A95BCC59-517B-BC8C-53E7-99488A109BD8}"/>
              </a:ext>
            </a:extLst>
          </p:cNvPr>
          <p:cNvSpPr>
            <a:spLocks noGrp="1"/>
          </p:cNvSpPr>
          <p:nvPr>
            <p:ph type="body" idx="1"/>
          </p:nvPr>
        </p:nvSpPr>
        <p:spPr>
          <a:xfrm>
            <a:off x="311701" y="1152475"/>
            <a:ext cx="8303662" cy="3546000"/>
          </a:xfrm>
        </p:spPr>
        <p:txBody>
          <a:bodyPr/>
          <a:lstStyle/>
          <a:p>
            <a:pPr marL="285750" indent="-285750" algn="just" eaLnBrk="0" fontAlgn="base" hangingPunct="0">
              <a:lnSpc>
                <a:spcPct val="100000"/>
              </a:lnSpc>
              <a:spcBef>
                <a:spcPct val="0"/>
              </a:spcBef>
              <a:spcAft>
                <a:spcPct val="0"/>
              </a:spcAft>
              <a:buClr>
                <a:schemeClr val="tx1"/>
              </a:buClr>
              <a:buSzTx/>
            </a:pPr>
            <a:r>
              <a:rPr kumimoji="0" lang="en-US" altLang="en-US" b="1" i="0" u="none" strike="noStrike" cap="none" normalizeH="0" baseline="0" dirty="0">
                <a:ln>
                  <a:noFill/>
                </a:ln>
                <a:solidFill>
                  <a:srgbClr val="212121"/>
                </a:solidFill>
                <a:effectLst/>
                <a:latin typeface="Roboto" panose="02000000000000000000" pitchFamily="2" charset="0"/>
              </a:rPr>
              <a:t>This dataset has around 49,000 observations in it with 16 columns and it is a mix of categorical and numeric values.</a:t>
            </a:r>
          </a:p>
          <a:p>
            <a:pPr marL="285750" indent="-285750" algn="just" eaLnBrk="0" fontAlgn="base" hangingPunct="0">
              <a:lnSpc>
                <a:spcPct val="100000"/>
              </a:lnSpc>
              <a:spcBef>
                <a:spcPct val="0"/>
              </a:spcBef>
              <a:spcAft>
                <a:spcPct val="0"/>
              </a:spcAft>
              <a:buClr>
                <a:schemeClr val="tx1"/>
              </a:buClr>
              <a:buSzTx/>
            </a:pPr>
            <a:endParaRPr kumimoji="0" lang="en-US" altLang="en-US" b="0" i="0" u="none" strike="noStrike" cap="none" normalizeH="0" baseline="0" dirty="0">
              <a:ln>
                <a:noFill/>
              </a:ln>
              <a:solidFill>
                <a:srgbClr val="212121"/>
              </a:solidFill>
              <a:effectLst/>
              <a:latin typeface="Roboto" panose="02000000000000000000" pitchFamily="2" charset="0"/>
            </a:endParaRPr>
          </a:p>
          <a:p>
            <a:pPr marL="285750" indent="-285750" algn="just" eaLnBrk="0" fontAlgn="base" hangingPunct="0">
              <a:lnSpc>
                <a:spcPct val="100000"/>
              </a:lnSpc>
              <a:spcBef>
                <a:spcPct val="0"/>
              </a:spcBef>
              <a:spcAft>
                <a:spcPct val="0"/>
              </a:spcAft>
              <a:buClr>
                <a:schemeClr val="tx1"/>
              </a:buClr>
              <a:buSzTx/>
            </a:pPr>
            <a:r>
              <a:rPr kumimoji="0" lang="en-US" altLang="en-US" b="1" i="0" u="none" strike="noStrike" cap="none" normalizeH="0" baseline="0" dirty="0">
                <a:ln>
                  <a:noFill/>
                </a:ln>
                <a:solidFill>
                  <a:srgbClr val="212121"/>
                </a:solidFill>
                <a:effectLst/>
                <a:latin typeface="Roboto" panose="02000000000000000000" pitchFamily="2" charset="0"/>
              </a:rPr>
              <a:t>Explore and analyze the data to discover key understandings (not limited to these) such as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12121"/>
              </a:solidFill>
              <a:effectLst/>
              <a:latin typeface="Roboto" panose="02000000000000000000" pitchFamily="2"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212121"/>
                </a:solidFill>
                <a:effectLst/>
                <a:latin typeface="Roboto" panose="02000000000000000000" pitchFamily="2" charset="0"/>
              </a:rPr>
              <a:t>What can we learn about different hosts and areas?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212121"/>
                </a:solidFill>
                <a:effectLst/>
                <a:latin typeface="Roboto" panose="02000000000000000000" pitchFamily="2" charset="0"/>
              </a:rPr>
              <a:t>What can we learn from predictions? (ex: locations, prices, reviews, etc.)</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212121"/>
                </a:solidFill>
                <a:effectLst/>
                <a:latin typeface="Roboto" panose="02000000000000000000" pitchFamily="2" charset="0"/>
              </a:rPr>
              <a:t>Which hosts are the busiest and why?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212121"/>
                </a:solidFill>
                <a:effectLst/>
                <a:latin typeface="Roboto" panose="02000000000000000000" pitchFamily="2" charset="0"/>
              </a:rPr>
              <a:t>Is there any noticeable difference in traffic among different areas and what could be the reason for it?</a:t>
            </a:r>
          </a:p>
          <a:p>
            <a:pPr algn="just"/>
            <a:endParaRPr lang="en-US" b="1" dirty="0"/>
          </a:p>
        </p:txBody>
      </p:sp>
    </p:spTree>
    <p:extLst>
      <p:ext uri="{BB962C8B-B14F-4D97-AF65-F5344CB8AC3E}">
        <p14:creationId xmlns:p14="http://schemas.microsoft.com/office/powerpoint/2010/main" val="1564998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CEB5-B7C0-CFBA-B9B9-7C72CFA28D2C}"/>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cs typeface="Roboto" panose="02000000000000000000" pitchFamily="2" charset="0"/>
              </a:rPr>
              <a:t>Features Definition</a:t>
            </a:r>
          </a:p>
        </p:txBody>
      </p:sp>
      <p:sp>
        <p:nvSpPr>
          <p:cNvPr id="3" name="Text Placeholder 2">
            <a:extLst>
              <a:ext uri="{FF2B5EF4-FFF2-40B4-BE49-F238E27FC236}">
                <a16:creationId xmlns:a16="http://schemas.microsoft.com/office/drawing/2014/main" id="{193DA822-495C-AA98-27D5-31C6BBE1BB76}"/>
              </a:ext>
            </a:extLst>
          </p:cNvPr>
          <p:cNvSpPr>
            <a:spLocks noGrp="1"/>
          </p:cNvSpPr>
          <p:nvPr>
            <p:ph type="body" idx="1"/>
          </p:nvPr>
        </p:nvSpPr>
        <p:spPr>
          <a:xfrm>
            <a:off x="311700" y="1152474"/>
            <a:ext cx="8520600" cy="3926731"/>
          </a:xfrm>
        </p:spPr>
        <p:txBody>
          <a:bodyPr/>
          <a:lstStyle/>
          <a:p>
            <a:pPr algn="just">
              <a:lnSpc>
                <a:spcPct val="150000"/>
              </a:lnSpc>
              <a:buClr>
                <a:schemeClr val="tx1"/>
              </a:buClr>
            </a:pPr>
            <a:r>
              <a:rPr lang="en-US" sz="1600" b="1" dirty="0">
                <a:solidFill>
                  <a:schemeClr val="accent2"/>
                </a:solidFill>
              </a:rPr>
              <a:t>id: </a:t>
            </a:r>
            <a:r>
              <a:rPr lang="en-US" sz="1600" dirty="0">
                <a:solidFill>
                  <a:schemeClr val="accent2"/>
                </a:solidFill>
              </a:rPr>
              <a:t>unique id for house/apartment</a:t>
            </a:r>
          </a:p>
          <a:p>
            <a:pPr algn="just">
              <a:lnSpc>
                <a:spcPct val="150000"/>
              </a:lnSpc>
              <a:buClr>
                <a:schemeClr val="tx1"/>
              </a:buClr>
            </a:pPr>
            <a:r>
              <a:rPr lang="en-US" sz="1600" b="1" dirty="0">
                <a:solidFill>
                  <a:schemeClr val="accent2"/>
                </a:solidFill>
              </a:rPr>
              <a:t>Name: </a:t>
            </a:r>
            <a:r>
              <a:rPr lang="en-US" sz="1600" dirty="0">
                <a:solidFill>
                  <a:schemeClr val="accent2"/>
                </a:solidFill>
              </a:rPr>
              <a:t>name of the listing house/apartment </a:t>
            </a:r>
          </a:p>
          <a:p>
            <a:pPr algn="just">
              <a:lnSpc>
                <a:spcPct val="150000"/>
              </a:lnSpc>
              <a:buClr>
                <a:schemeClr val="tx1"/>
              </a:buClr>
            </a:pPr>
            <a:r>
              <a:rPr lang="en-US" sz="1600" b="1" dirty="0">
                <a:solidFill>
                  <a:schemeClr val="accent2"/>
                </a:solidFill>
              </a:rPr>
              <a:t>Host_id: </a:t>
            </a:r>
            <a:r>
              <a:rPr lang="en-US" sz="1600" dirty="0">
                <a:solidFill>
                  <a:schemeClr val="accent2"/>
                </a:solidFill>
              </a:rPr>
              <a:t>unique government id for each individual listing their property on Airbnb.</a:t>
            </a:r>
          </a:p>
          <a:p>
            <a:pPr algn="just">
              <a:lnSpc>
                <a:spcPct val="150000"/>
              </a:lnSpc>
              <a:buClr>
                <a:schemeClr val="tx1"/>
              </a:buClr>
            </a:pPr>
            <a:r>
              <a:rPr lang="en-US" sz="1600" b="1" dirty="0">
                <a:solidFill>
                  <a:schemeClr val="accent2"/>
                </a:solidFill>
              </a:rPr>
              <a:t>Host_name: </a:t>
            </a:r>
            <a:r>
              <a:rPr lang="en-US" sz="1600" dirty="0">
                <a:solidFill>
                  <a:schemeClr val="accent2"/>
                </a:solidFill>
              </a:rPr>
              <a:t>name of the individual who owns or rents their house/apartment</a:t>
            </a:r>
          </a:p>
          <a:p>
            <a:pPr algn="just">
              <a:lnSpc>
                <a:spcPct val="150000"/>
              </a:lnSpc>
              <a:buClr>
                <a:schemeClr val="tx1"/>
              </a:buClr>
            </a:pPr>
            <a:r>
              <a:rPr lang="en-US" sz="1600" b="1" dirty="0">
                <a:solidFill>
                  <a:schemeClr val="accent2"/>
                </a:solidFill>
              </a:rPr>
              <a:t>Neighbourhood_group: </a:t>
            </a:r>
            <a:r>
              <a:rPr lang="en-US" sz="1600" dirty="0">
                <a:solidFill>
                  <a:schemeClr val="accent2"/>
                </a:solidFill>
              </a:rPr>
              <a:t>clusters of neighborhoods in a particular area.</a:t>
            </a:r>
          </a:p>
          <a:p>
            <a:pPr algn="just">
              <a:lnSpc>
                <a:spcPct val="150000"/>
              </a:lnSpc>
              <a:buClr>
                <a:schemeClr val="tx1"/>
              </a:buClr>
            </a:pPr>
            <a:r>
              <a:rPr lang="en-US" sz="1600" b="1" dirty="0">
                <a:solidFill>
                  <a:schemeClr val="accent2"/>
                </a:solidFill>
              </a:rPr>
              <a:t>Neighbourhood: </a:t>
            </a:r>
            <a:r>
              <a:rPr lang="en-US" sz="1600" dirty="0">
                <a:solidFill>
                  <a:schemeClr val="accent2"/>
                </a:solidFill>
              </a:rPr>
              <a:t>when searching for accommodation guests can filter by neighborhood attributes and explore layers of professional quality.</a:t>
            </a:r>
          </a:p>
          <a:p>
            <a:pPr algn="just">
              <a:lnSpc>
                <a:spcPct val="150000"/>
              </a:lnSpc>
              <a:buClr>
                <a:schemeClr val="tx1"/>
              </a:buClr>
            </a:pPr>
            <a:r>
              <a:rPr lang="en-US" sz="1600" b="1" dirty="0">
                <a:solidFill>
                  <a:schemeClr val="accent2"/>
                </a:solidFill>
              </a:rPr>
              <a:t>Latitude: </a:t>
            </a:r>
            <a:r>
              <a:rPr lang="en-US" sz="1600" dirty="0">
                <a:solidFill>
                  <a:schemeClr val="accent2"/>
                </a:solidFill>
              </a:rPr>
              <a:t>latitude is the measure of the distance north or south of the equator.</a:t>
            </a:r>
          </a:p>
          <a:p>
            <a:pPr algn="just">
              <a:lnSpc>
                <a:spcPct val="150000"/>
              </a:lnSpc>
              <a:buClr>
                <a:schemeClr val="tx1"/>
              </a:buClr>
            </a:pPr>
            <a:r>
              <a:rPr lang="en-US" sz="1600" b="1" dirty="0">
                <a:solidFill>
                  <a:schemeClr val="accent2"/>
                </a:solidFill>
              </a:rPr>
              <a:t>Longitude: </a:t>
            </a:r>
            <a:r>
              <a:rPr lang="en-US" sz="1600" dirty="0">
                <a:solidFill>
                  <a:schemeClr val="accent2"/>
                </a:solidFill>
              </a:rPr>
              <a:t>longitude is the measure of the east or west of the prime meridian.</a:t>
            </a:r>
          </a:p>
        </p:txBody>
      </p:sp>
    </p:spTree>
    <p:extLst>
      <p:ext uri="{BB962C8B-B14F-4D97-AF65-F5344CB8AC3E}">
        <p14:creationId xmlns:p14="http://schemas.microsoft.com/office/powerpoint/2010/main" val="263709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E74347-FFD5-1287-731B-8B5DDF2AFE22}"/>
              </a:ext>
            </a:extLst>
          </p:cNvPr>
          <p:cNvSpPr>
            <a:spLocks noGrp="1"/>
          </p:cNvSpPr>
          <p:nvPr>
            <p:ph type="body" idx="1"/>
          </p:nvPr>
        </p:nvSpPr>
        <p:spPr>
          <a:xfrm>
            <a:off x="118819" y="309512"/>
            <a:ext cx="8520600" cy="4541093"/>
          </a:xfrm>
        </p:spPr>
        <p:txBody>
          <a:bodyPr/>
          <a:lstStyle/>
          <a:p>
            <a:pPr algn="just">
              <a:lnSpc>
                <a:spcPct val="150000"/>
              </a:lnSpc>
              <a:buClr>
                <a:schemeClr val="tx1"/>
              </a:buClr>
              <a:buFont typeface="Arial" panose="020B0604020202020204" pitchFamily="34" charset="0"/>
              <a:buChar char="•"/>
            </a:pPr>
            <a:r>
              <a:rPr lang="en-US" sz="1600" b="1" dirty="0">
                <a:solidFill>
                  <a:schemeClr val="accent2"/>
                </a:solidFill>
              </a:rPr>
              <a:t>Room_type: </a:t>
            </a:r>
            <a:r>
              <a:rPr lang="en-US" sz="1600" dirty="0">
                <a:solidFill>
                  <a:schemeClr val="accent2"/>
                </a:solidFill>
              </a:rPr>
              <a:t>Airbnb has three types of room</a:t>
            </a:r>
          </a:p>
          <a:p>
            <a:pPr algn="just">
              <a:lnSpc>
                <a:spcPct val="150000"/>
              </a:lnSpc>
              <a:buClr>
                <a:schemeClr val="tx1"/>
              </a:buClr>
              <a:buFont typeface="+mj-lt"/>
              <a:buAutoNum type="arabicPeriod"/>
            </a:pPr>
            <a:r>
              <a:rPr lang="en-US" sz="1600" dirty="0">
                <a:solidFill>
                  <a:schemeClr val="accent2"/>
                </a:solidFill>
              </a:rPr>
              <a:t>Entire house/apartment</a:t>
            </a:r>
          </a:p>
          <a:p>
            <a:pPr algn="just">
              <a:lnSpc>
                <a:spcPct val="150000"/>
              </a:lnSpc>
              <a:buClr>
                <a:schemeClr val="tx1"/>
              </a:buClr>
              <a:buFont typeface="+mj-lt"/>
              <a:buAutoNum type="arabicPeriod"/>
            </a:pPr>
            <a:r>
              <a:rPr lang="en-US" sz="1600" dirty="0">
                <a:solidFill>
                  <a:schemeClr val="accent2"/>
                </a:solidFill>
              </a:rPr>
              <a:t>Private room</a:t>
            </a:r>
          </a:p>
          <a:p>
            <a:pPr algn="just">
              <a:lnSpc>
                <a:spcPct val="150000"/>
              </a:lnSpc>
              <a:buClr>
                <a:schemeClr val="tx1"/>
              </a:buClr>
              <a:buFont typeface="+mj-lt"/>
              <a:buAutoNum type="arabicPeriod"/>
            </a:pPr>
            <a:r>
              <a:rPr lang="en-US" sz="1600" dirty="0">
                <a:solidFill>
                  <a:schemeClr val="accent2"/>
                </a:solidFill>
              </a:rPr>
              <a:t>Shared room</a:t>
            </a:r>
          </a:p>
          <a:p>
            <a:pPr algn="just">
              <a:lnSpc>
                <a:spcPct val="150000"/>
              </a:lnSpc>
              <a:buClr>
                <a:schemeClr val="tx1"/>
              </a:buClr>
              <a:buFont typeface="Arial" panose="020B0604020202020204" pitchFamily="34" charset="0"/>
              <a:buChar char="•"/>
            </a:pPr>
            <a:r>
              <a:rPr lang="en-US" sz="1600" b="1" dirty="0">
                <a:solidFill>
                  <a:schemeClr val="accent2"/>
                </a:solidFill>
              </a:rPr>
              <a:t>Price: </a:t>
            </a:r>
            <a:r>
              <a:rPr lang="en-US" sz="1600" dirty="0">
                <a:solidFill>
                  <a:schemeClr val="accent2"/>
                </a:solidFill>
              </a:rPr>
              <a:t>Cost of booking</a:t>
            </a:r>
          </a:p>
          <a:p>
            <a:pPr algn="just">
              <a:lnSpc>
                <a:spcPct val="150000"/>
              </a:lnSpc>
              <a:buClr>
                <a:schemeClr val="tx1"/>
              </a:buClr>
              <a:buFont typeface="Arial" panose="020B0604020202020204" pitchFamily="34" charset="0"/>
              <a:buChar char="•"/>
            </a:pPr>
            <a:r>
              <a:rPr lang="en-US" sz="1600" b="1" dirty="0">
                <a:solidFill>
                  <a:schemeClr val="accent2"/>
                </a:solidFill>
              </a:rPr>
              <a:t>Minimum_nights: </a:t>
            </a:r>
            <a:r>
              <a:rPr lang="en-US" sz="1600" dirty="0">
                <a:solidFill>
                  <a:schemeClr val="accent2"/>
                </a:solidFill>
              </a:rPr>
              <a:t>it’s the condition while booking, you have to pay for minimum nights whether you stay or not.</a:t>
            </a:r>
          </a:p>
          <a:p>
            <a:pPr algn="just">
              <a:lnSpc>
                <a:spcPct val="150000"/>
              </a:lnSpc>
              <a:buClr>
                <a:schemeClr val="tx1"/>
              </a:buClr>
              <a:buFont typeface="Arial" panose="020B0604020202020204" pitchFamily="34" charset="0"/>
              <a:buChar char="•"/>
            </a:pPr>
            <a:r>
              <a:rPr lang="en-US" sz="1600" b="1" dirty="0">
                <a:solidFill>
                  <a:schemeClr val="accent2"/>
                </a:solidFill>
              </a:rPr>
              <a:t>Number_of_reviews: </a:t>
            </a:r>
            <a:r>
              <a:rPr lang="en-US" sz="1600" dirty="0">
                <a:solidFill>
                  <a:schemeClr val="accent2"/>
                </a:solidFill>
              </a:rPr>
              <a:t>total number of reviews of the host submitted by the guest.</a:t>
            </a:r>
          </a:p>
          <a:p>
            <a:pPr algn="just">
              <a:lnSpc>
                <a:spcPct val="150000"/>
              </a:lnSpc>
              <a:buClr>
                <a:schemeClr val="tx1"/>
              </a:buClr>
              <a:buFont typeface="Arial" panose="020B0604020202020204" pitchFamily="34" charset="0"/>
              <a:buChar char="•"/>
            </a:pPr>
            <a:r>
              <a:rPr lang="en-US" sz="1600" b="1" dirty="0">
                <a:solidFill>
                  <a:schemeClr val="accent2"/>
                </a:solidFill>
              </a:rPr>
              <a:t>Last_review: </a:t>
            </a:r>
            <a:r>
              <a:rPr lang="en-US" sz="1600" dirty="0">
                <a:solidFill>
                  <a:schemeClr val="accent2"/>
                </a:solidFill>
              </a:rPr>
              <a:t>latest review submitted by guest as feedback</a:t>
            </a:r>
          </a:p>
          <a:p>
            <a:pPr algn="just">
              <a:lnSpc>
                <a:spcPct val="150000"/>
              </a:lnSpc>
              <a:buClr>
                <a:schemeClr val="tx1"/>
              </a:buClr>
              <a:buFont typeface="Arial" panose="020B0604020202020204" pitchFamily="34" charset="0"/>
              <a:buChar char="•"/>
            </a:pPr>
            <a:r>
              <a:rPr lang="en-US" sz="1600" b="1" dirty="0">
                <a:solidFill>
                  <a:schemeClr val="accent2"/>
                </a:solidFill>
              </a:rPr>
              <a:t>Review_per_month: </a:t>
            </a:r>
            <a:r>
              <a:rPr lang="en-US" sz="1600" dirty="0">
                <a:solidFill>
                  <a:schemeClr val="accent2"/>
                </a:solidFill>
              </a:rPr>
              <a:t>number of reviews received by host per month.</a:t>
            </a:r>
          </a:p>
          <a:p>
            <a:pPr algn="just">
              <a:lnSpc>
                <a:spcPct val="150000"/>
              </a:lnSpc>
              <a:buClr>
                <a:schemeClr val="tx1"/>
              </a:buClr>
              <a:buFont typeface="Arial" panose="020B0604020202020204" pitchFamily="34" charset="0"/>
              <a:buChar char="•"/>
            </a:pPr>
            <a:r>
              <a:rPr lang="en-US" sz="1600" b="1" dirty="0">
                <a:solidFill>
                  <a:schemeClr val="accent2"/>
                </a:solidFill>
              </a:rPr>
              <a:t>Calculated_host_listing_count: </a:t>
            </a:r>
            <a:r>
              <a:rPr lang="en-US" sz="1600" dirty="0">
                <a:solidFill>
                  <a:schemeClr val="accent2"/>
                </a:solidFill>
              </a:rPr>
              <a:t>total number of listing by a host.</a:t>
            </a:r>
          </a:p>
          <a:p>
            <a:pPr algn="just">
              <a:lnSpc>
                <a:spcPct val="150000"/>
              </a:lnSpc>
              <a:buClr>
                <a:schemeClr val="tx1"/>
              </a:buClr>
              <a:buFont typeface="Arial" panose="020B0604020202020204" pitchFamily="34" charset="0"/>
              <a:buChar char="•"/>
            </a:pPr>
            <a:r>
              <a:rPr lang="en-US" sz="1600" b="1" dirty="0">
                <a:solidFill>
                  <a:schemeClr val="accent2"/>
                </a:solidFill>
              </a:rPr>
              <a:t>Availability_365: </a:t>
            </a:r>
            <a:r>
              <a:rPr lang="en-US" sz="1600" dirty="0">
                <a:solidFill>
                  <a:schemeClr val="accent2"/>
                </a:solidFill>
              </a:rPr>
              <a:t>indicate the total number of days the listing is available in a year.</a:t>
            </a:r>
          </a:p>
          <a:p>
            <a:pPr marL="114300" indent="0" algn="just">
              <a:lnSpc>
                <a:spcPct val="150000"/>
              </a:lnSpc>
              <a:buNone/>
            </a:pPr>
            <a:endParaRPr lang="en-US" sz="1600" dirty="0">
              <a:solidFill>
                <a:schemeClr val="accent2"/>
              </a:solidFill>
            </a:endParaRPr>
          </a:p>
          <a:p>
            <a:pPr marL="114300" indent="0" algn="just">
              <a:lnSpc>
                <a:spcPct val="150000"/>
              </a:lnSpc>
              <a:buNone/>
            </a:pPr>
            <a:endParaRPr lang="en-US" sz="1600" dirty="0">
              <a:solidFill>
                <a:schemeClr val="accent2"/>
              </a:solidFill>
            </a:endParaRPr>
          </a:p>
        </p:txBody>
      </p:sp>
    </p:spTree>
    <p:extLst>
      <p:ext uri="{BB962C8B-B14F-4D97-AF65-F5344CB8AC3E}">
        <p14:creationId xmlns:p14="http://schemas.microsoft.com/office/powerpoint/2010/main" val="251897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0D6C-29F1-B60C-217D-496462DB0ABB}"/>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cs typeface="Roboto" panose="02000000000000000000" pitchFamily="2" charset="0"/>
              </a:rPr>
              <a:t>Main libraries used:</a:t>
            </a:r>
          </a:p>
        </p:txBody>
      </p:sp>
      <p:sp>
        <p:nvSpPr>
          <p:cNvPr id="3" name="Text Placeholder 2">
            <a:extLst>
              <a:ext uri="{FF2B5EF4-FFF2-40B4-BE49-F238E27FC236}">
                <a16:creationId xmlns:a16="http://schemas.microsoft.com/office/drawing/2014/main" id="{83B8AFBE-7D9F-3EC2-C29E-8956C3DFFB82}"/>
              </a:ext>
            </a:extLst>
          </p:cNvPr>
          <p:cNvSpPr>
            <a:spLocks noGrp="1"/>
          </p:cNvSpPr>
          <p:nvPr>
            <p:ph type="body" idx="1"/>
          </p:nvPr>
        </p:nvSpPr>
        <p:spPr/>
        <p:txBody>
          <a:bodyPr/>
          <a:lstStyle/>
          <a:p>
            <a:pPr algn="just">
              <a:buClr>
                <a:schemeClr val="tx1"/>
              </a:buClr>
              <a:buFont typeface="Arial" panose="020B0604020202020204" pitchFamily="34" charset="0"/>
              <a:buChar char="•"/>
            </a:pPr>
            <a:r>
              <a:rPr lang="en-IN" b="0" i="0" dirty="0">
                <a:solidFill>
                  <a:schemeClr val="accent2"/>
                </a:solidFill>
                <a:effectLst/>
                <a:latin typeface="Roboto" panose="02000000000000000000" pitchFamily="2" charset="0"/>
              </a:rPr>
              <a:t>Pandas for data manipulation and aggregation</a:t>
            </a:r>
          </a:p>
          <a:p>
            <a:pPr algn="just">
              <a:buClr>
                <a:schemeClr val="tx1"/>
              </a:buClr>
              <a:buFont typeface="Arial" panose="020B0604020202020204" pitchFamily="34" charset="0"/>
              <a:buChar char="•"/>
            </a:pPr>
            <a:r>
              <a:rPr lang="en-IN" b="0" i="0" dirty="0">
                <a:solidFill>
                  <a:schemeClr val="accent2"/>
                </a:solidFill>
                <a:effectLst/>
                <a:latin typeface="Roboto" panose="02000000000000000000" pitchFamily="2" charset="0"/>
              </a:rPr>
              <a:t>NumPy for computationally efficient operation</a:t>
            </a:r>
          </a:p>
          <a:p>
            <a:pPr algn="just">
              <a:buClr>
                <a:schemeClr val="tx1"/>
              </a:buClr>
              <a:buFont typeface="Arial" panose="020B0604020202020204" pitchFamily="34" charset="0"/>
              <a:buChar char="•"/>
            </a:pPr>
            <a:r>
              <a:rPr lang="en-IN" b="0" i="0" dirty="0">
                <a:solidFill>
                  <a:schemeClr val="accent2"/>
                </a:solidFill>
                <a:effectLst/>
                <a:latin typeface="Roboto" panose="02000000000000000000" pitchFamily="2" charset="0"/>
              </a:rPr>
              <a:t>Matplotlib and Seaborn for visualization and </a:t>
            </a:r>
            <a:r>
              <a:rPr lang="en-IN" b="0" i="0" dirty="0" err="1">
                <a:solidFill>
                  <a:schemeClr val="accent2"/>
                </a:solidFill>
                <a:effectLst/>
                <a:latin typeface="Roboto" panose="02000000000000000000" pitchFamily="2" charset="0"/>
              </a:rPr>
              <a:t>behavior</a:t>
            </a:r>
            <a:r>
              <a:rPr lang="en-IN" b="0" i="0" dirty="0">
                <a:solidFill>
                  <a:schemeClr val="accent2"/>
                </a:solidFill>
                <a:effectLst/>
                <a:latin typeface="Roboto" panose="02000000000000000000" pitchFamily="2" charset="0"/>
              </a:rPr>
              <a:t> with respect to the target variable.</a:t>
            </a:r>
          </a:p>
          <a:p>
            <a:pPr algn="just">
              <a:buClr>
                <a:schemeClr val="tx1"/>
              </a:buClr>
              <a:buFont typeface="Arial" panose="020B0604020202020204" pitchFamily="34" charset="0"/>
              <a:buChar char="•"/>
            </a:pPr>
            <a:r>
              <a:rPr lang="en-US" dirty="0">
                <a:solidFill>
                  <a:schemeClr val="accent2"/>
                </a:solidFill>
              </a:rPr>
              <a:t>Folium used for map generation using latitude and longitude.</a:t>
            </a:r>
          </a:p>
          <a:p>
            <a:pPr algn="just">
              <a:buClr>
                <a:schemeClr val="tx1"/>
              </a:buClr>
              <a:buFont typeface="Arial" panose="020B0604020202020204" pitchFamily="34" charset="0"/>
              <a:buChar char="•"/>
            </a:pPr>
            <a:endParaRPr lang="en-US" dirty="0">
              <a:solidFill>
                <a:schemeClr val="accent2"/>
              </a:solidFill>
            </a:endParaRPr>
          </a:p>
        </p:txBody>
      </p:sp>
    </p:spTree>
    <p:extLst>
      <p:ext uri="{BB962C8B-B14F-4D97-AF65-F5344CB8AC3E}">
        <p14:creationId xmlns:p14="http://schemas.microsoft.com/office/powerpoint/2010/main" val="1605932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11E7-2872-9610-EAF7-DDDBC0AB7258}"/>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cs typeface="Roboto" panose="02000000000000000000" pitchFamily="2" charset="0"/>
              </a:rPr>
              <a:t>Pre-Processing</a:t>
            </a:r>
          </a:p>
        </p:txBody>
      </p:sp>
      <p:sp>
        <p:nvSpPr>
          <p:cNvPr id="3" name="Text Placeholder 2">
            <a:extLst>
              <a:ext uri="{FF2B5EF4-FFF2-40B4-BE49-F238E27FC236}">
                <a16:creationId xmlns:a16="http://schemas.microsoft.com/office/drawing/2014/main" id="{D89B205F-F0C5-92ED-1F9C-8CFFDE4213A1}"/>
              </a:ext>
            </a:extLst>
          </p:cNvPr>
          <p:cNvSpPr>
            <a:spLocks noGrp="1"/>
          </p:cNvSpPr>
          <p:nvPr>
            <p:ph type="body" idx="1"/>
          </p:nvPr>
        </p:nvSpPr>
        <p:spPr/>
        <p:txBody>
          <a:bodyPr/>
          <a:lstStyle/>
          <a:p>
            <a:pPr>
              <a:buClr>
                <a:schemeClr val="tx1"/>
              </a:buClr>
              <a:buFont typeface="Wingdings" panose="05000000000000000000" pitchFamily="2" charset="2"/>
              <a:buChar char="Ø"/>
            </a:pPr>
            <a:r>
              <a:rPr lang="en-US" dirty="0">
                <a:solidFill>
                  <a:schemeClr val="accent2"/>
                </a:solidFill>
              </a:rPr>
              <a:t>Mounting drive</a:t>
            </a:r>
          </a:p>
          <a:p>
            <a:pPr>
              <a:buClr>
                <a:schemeClr val="tx1"/>
              </a:buClr>
              <a:buFont typeface="Wingdings" panose="05000000000000000000" pitchFamily="2" charset="2"/>
              <a:buChar char="Ø"/>
            </a:pPr>
            <a:r>
              <a:rPr lang="en-US" dirty="0">
                <a:solidFill>
                  <a:schemeClr val="accent2"/>
                </a:solidFill>
              </a:rPr>
              <a:t>Importing important libraries</a:t>
            </a:r>
          </a:p>
          <a:p>
            <a:pPr>
              <a:buClr>
                <a:schemeClr val="tx1"/>
              </a:buClr>
              <a:buFont typeface="Wingdings" panose="05000000000000000000" pitchFamily="2" charset="2"/>
              <a:buChar char="Ø"/>
            </a:pPr>
            <a:r>
              <a:rPr lang="en-US" dirty="0">
                <a:solidFill>
                  <a:schemeClr val="accent2"/>
                </a:solidFill>
              </a:rPr>
              <a:t>Loading dataset</a:t>
            </a:r>
          </a:p>
          <a:p>
            <a:pPr>
              <a:buClr>
                <a:schemeClr val="tx1"/>
              </a:buClr>
              <a:buFont typeface="Wingdings" panose="05000000000000000000" pitchFamily="2" charset="2"/>
              <a:buChar char="Ø"/>
            </a:pPr>
            <a:r>
              <a:rPr lang="en-US" dirty="0">
                <a:solidFill>
                  <a:schemeClr val="accent2"/>
                </a:solidFill>
              </a:rPr>
              <a:t>Checking for NULL values</a:t>
            </a:r>
          </a:p>
          <a:p>
            <a:pPr>
              <a:buClr>
                <a:schemeClr val="tx1"/>
              </a:buClr>
              <a:buFont typeface="Wingdings" panose="05000000000000000000" pitchFamily="2" charset="2"/>
              <a:buChar char="Ø"/>
            </a:pPr>
            <a:r>
              <a:rPr lang="en-US" dirty="0">
                <a:solidFill>
                  <a:schemeClr val="accent2"/>
                </a:solidFill>
              </a:rPr>
              <a:t>Handling NULL Values</a:t>
            </a:r>
          </a:p>
        </p:txBody>
      </p:sp>
    </p:spTree>
    <p:extLst>
      <p:ext uri="{BB962C8B-B14F-4D97-AF65-F5344CB8AC3E}">
        <p14:creationId xmlns:p14="http://schemas.microsoft.com/office/powerpoint/2010/main" val="57624249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1119</TotalTime>
  <Words>2391</Words>
  <Application>Microsoft Office PowerPoint</Application>
  <PresentationFormat>On-screen Show (16:9)</PresentationFormat>
  <Paragraphs>255</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Wingdings</vt:lpstr>
      <vt:lpstr>Montserrat</vt:lpstr>
      <vt:lpstr>Roboto</vt:lpstr>
      <vt:lpstr>Arial</vt:lpstr>
      <vt:lpstr>Simple Light</vt:lpstr>
      <vt:lpstr>           Capstone Project Airbnb Booking Analysis  Name: Md Sohail Tanveer   </vt:lpstr>
      <vt:lpstr>Table of Content</vt:lpstr>
      <vt:lpstr>Objective of EDA(Exploratory Data Analysis)</vt:lpstr>
      <vt:lpstr>Business Context</vt:lpstr>
      <vt:lpstr>Data Description</vt:lpstr>
      <vt:lpstr>Features Definition</vt:lpstr>
      <vt:lpstr>PowerPoint Presentation</vt:lpstr>
      <vt:lpstr>Main libraries used:</vt:lpstr>
      <vt:lpstr>Pre-Processing</vt:lpstr>
      <vt:lpstr>Mounting Drive</vt:lpstr>
      <vt:lpstr>Importing Libraries</vt:lpstr>
      <vt:lpstr>Loading Dataset</vt:lpstr>
      <vt:lpstr>Dataset preview</vt:lpstr>
      <vt:lpstr>Checking NULL values</vt:lpstr>
      <vt:lpstr>Continued</vt:lpstr>
      <vt:lpstr>Exploratory Data Analysis:</vt:lpstr>
      <vt:lpstr>1. Feature Analysis:</vt:lpstr>
      <vt:lpstr>PowerPoint Presentation</vt:lpstr>
      <vt:lpstr>2. Statistical Analysis</vt:lpstr>
      <vt:lpstr>Continued</vt:lpstr>
      <vt:lpstr>3. Price Analysis</vt:lpstr>
      <vt:lpstr>The average price of booking in all neighbourhood groups and in different room types. </vt:lpstr>
      <vt:lpstr>Distribution of price using boxplot across different room types. </vt:lpstr>
      <vt:lpstr>PowerPoint Presentation</vt:lpstr>
      <vt:lpstr>4. Host Analysis</vt:lpstr>
      <vt:lpstr>Host with most number of listed buildings on Airbnb </vt:lpstr>
      <vt:lpstr>Top 10 hosts that have obtained highest no. of reviews </vt:lpstr>
      <vt:lpstr>5. Neighbourhood and Neighbourhood group Analysis</vt:lpstr>
      <vt:lpstr>Top 3 costly neighbourhoods in each neighbourhood_group. </vt:lpstr>
      <vt:lpstr>Top 10 neighbourhoods which have the maximum number of listed rooms/buildings on Airbnb. </vt:lpstr>
      <vt:lpstr>Distribution of each room type in different neighbourhood_group</vt:lpstr>
      <vt:lpstr>6. Reviews Analysis</vt:lpstr>
      <vt:lpstr>Top 10 Neighbourhood with the highest number of reviews per month </vt:lpstr>
      <vt:lpstr>Top 10 Neighbourhood having the highest total number of reviews </vt:lpstr>
      <vt:lpstr>7. Location and Room type Analysis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Airbnb Booking Analysis</dc:title>
  <dc:creator>Md Sohail Tanveer</dc:creator>
  <cp:lastModifiedBy>Md Sohail Tanveer</cp:lastModifiedBy>
  <cp:revision>1</cp:revision>
  <dcterms:modified xsi:type="dcterms:W3CDTF">2022-12-21T15:19:10Z</dcterms:modified>
</cp:coreProperties>
</file>